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69" r:id="rId3"/>
    <p:sldId id="284" r:id="rId4"/>
    <p:sldId id="270" r:id="rId5"/>
    <p:sldId id="271" r:id="rId6"/>
    <p:sldId id="276" r:id="rId7"/>
    <p:sldId id="274" r:id="rId8"/>
    <p:sldId id="279" r:id="rId9"/>
    <p:sldId id="285" r:id="rId10"/>
    <p:sldId id="287" r:id="rId11"/>
    <p:sldId id="286" r:id="rId12"/>
    <p:sldId id="289" r:id="rId13"/>
    <p:sldId id="291" r:id="rId14"/>
    <p:sldId id="292" r:id="rId15"/>
    <p:sldId id="293" r:id="rId16"/>
    <p:sldId id="280" r:id="rId17"/>
    <p:sldId id="281" r:id="rId18"/>
    <p:sldId id="282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A104D-7D12-009F-604B-4B99F9651752}" v="1" dt="2022-12-15T14:45:00.532"/>
    <p1510:client id="{114EC363-9A3A-2F98-6F57-BBAE7DC29CFC}" v="287" dt="2022-12-15T03:23:37.083"/>
    <p1510:client id="{16138AD6-8ED0-FE8E-288A-D42A77D959FB}" v="51" dt="2022-12-15T02:53:36.257"/>
    <p1510:client id="{2954A2D7-12D5-C0C2-746E-A556F77020C7}" v="55" dt="2022-12-15T17:14:08.829"/>
    <p1510:client id="{399A0AD9-2B04-A2DB-4924-15DBFC84C4D9}" v="393" dt="2022-12-15T02:46:32.642"/>
    <p1510:client id="{4C0AA87E-9843-9D79-C7C8-73711B66D89E}" v="11" dt="2022-12-15T20:35:07.715"/>
    <p1510:client id="{51B7C7AB-59F0-1BA5-A11C-C955A9F02DD7}" v="5" dt="2022-12-15T19:26:29.859"/>
    <p1510:client id="{617C127E-58E0-FF40-BA14-7D1A6DD85D90}" v="7" dt="2022-12-15T01:38:20.800"/>
    <p1510:client id="{742489F5-DCCF-D2C4-F724-D1AB1F6059F5}" v="604" dt="2022-12-15T03:49:44.346"/>
    <p1510:client id="{7A170378-B49B-A6C9-E6EE-F6CE609DE5E7}" v="481" dt="2022-12-15T02:08:28.097"/>
    <p1510:client id="{81F36755-5829-EC13-386B-FC31821C58FE}" v="3" dt="2022-12-15T01:35:50.917"/>
    <p1510:client id="{9BAA231B-592A-4E27-B21C-C5F8CA88B3B8}" v="48" dt="2022-12-15T06:06:46.231"/>
    <p1510:client id="{9D102C65-C886-4D8D-4419-B57CA2B1F950}" v="534" dt="2022-12-15T03:04:53.521"/>
    <p1510:client id="{CC5AA3B5-34F1-4FE7-B0E9-2D381206FF2A}" v="472" dt="2022-12-15T02:42:43.963"/>
    <p1510:client id="{E43CF211-E446-7C1A-8E0B-E5F3A8CCACE3}" v="184" dt="2022-12-15T19:01:24.176"/>
    <p1510:client id="{EE637980-B54B-1704-0D2E-69CE44FAD329}" v="34" dt="2022-12-15T20:01:40.861"/>
    <p1510:client id="{F3ECE952-E126-3886-06AD-9EA9CF855F83}" v="287" dt="2022-12-15T02:35:34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g, Shreya" userId="S::srbang@wpi.edu::ebd7e4a7-5f77-47f3-ba94-76c5e9b00800" providerId="AD" clId="Web-{F3ECE952-E126-3886-06AD-9EA9CF855F83}"/>
    <pc:docChg chg="delSld modSld sldOrd">
      <pc:chgData name="Bang, Shreya" userId="S::srbang@wpi.edu::ebd7e4a7-5f77-47f3-ba94-76c5e9b00800" providerId="AD" clId="Web-{F3ECE952-E126-3886-06AD-9EA9CF855F83}" dt="2022-12-15T02:35:34.488" v="290" actId="20577"/>
      <pc:docMkLst>
        <pc:docMk/>
      </pc:docMkLst>
      <pc:sldChg chg="modSp">
        <pc:chgData name="Bang, Shreya" userId="S::srbang@wpi.edu::ebd7e4a7-5f77-47f3-ba94-76c5e9b00800" providerId="AD" clId="Web-{F3ECE952-E126-3886-06AD-9EA9CF855F83}" dt="2022-12-15T02:01:05.941" v="129" actId="20577"/>
        <pc:sldMkLst>
          <pc:docMk/>
          <pc:sldMk cId="3458525153" sldId="269"/>
        </pc:sldMkLst>
        <pc:spChg chg="mod">
          <ac:chgData name="Bang, Shreya" userId="S::srbang@wpi.edu::ebd7e4a7-5f77-47f3-ba94-76c5e9b00800" providerId="AD" clId="Web-{F3ECE952-E126-3886-06AD-9EA9CF855F83}" dt="2022-12-15T02:01:05.941" v="129" actId="20577"/>
          <ac:spMkLst>
            <pc:docMk/>
            <pc:sldMk cId="3458525153" sldId="269"/>
            <ac:spMk id="6" creationId="{8219B7BE-088F-D7B8-20BC-7D4BFC27B7B4}"/>
          </ac:spMkLst>
        </pc:spChg>
      </pc:sldChg>
      <pc:sldChg chg="modSp">
        <pc:chgData name="Bang, Shreya" userId="S::srbang@wpi.edu::ebd7e4a7-5f77-47f3-ba94-76c5e9b00800" providerId="AD" clId="Web-{F3ECE952-E126-3886-06AD-9EA9CF855F83}" dt="2022-12-15T02:25:03.531" v="230" actId="20577"/>
        <pc:sldMkLst>
          <pc:docMk/>
          <pc:sldMk cId="587529321" sldId="270"/>
        </pc:sldMkLst>
        <pc:spChg chg="mod">
          <ac:chgData name="Bang, Shreya" userId="S::srbang@wpi.edu::ebd7e4a7-5f77-47f3-ba94-76c5e9b00800" providerId="AD" clId="Web-{F3ECE952-E126-3886-06AD-9EA9CF855F83}" dt="2022-12-15T02:25:03.531" v="230" actId="20577"/>
          <ac:spMkLst>
            <pc:docMk/>
            <pc:sldMk cId="587529321" sldId="270"/>
            <ac:spMk id="6" creationId="{12A0AF61-8033-5CBC-34A5-6EBD7E9B35C1}"/>
          </ac:spMkLst>
        </pc:spChg>
      </pc:sldChg>
      <pc:sldChg chg="addSp delSp modSp mod ord modClrScheme chgLayout">
        <pc:chgData name="Bang, Shreya" userId="S::srbang@wpi.edu::ebd7e4a7-5f77-47f3-ba94-76c5e9b00800" providerId="AD" clId="Web-{F3ECE952-E126-3886-06AD-9EA9CF855F83}" dt="2022-12-15T01:59:52.095" v="119"/>
        <pc:sldMkLst>
          <pc:docMk/>
          <pc:sldMk cId="4095796270" sldId="271"/>
        </pc:sldMkLst>
        <pc:spChg chg="mod ord">
          <ac:chgData name="Bang, Shreya" userId="S::srbang@wpi.edu::ebd7e4a7-5f77-47f3-ba94-76c5e9b00800" providerId="AD" clId="Web-{F3ECE952-E126-3886-06AD-9EA9CF855F83}" dt="2022-12-15T01:59:04.859" v="112" actId="1076"/>
          <ac:spMkLst>
            <pc:docMk/>
            <pc:sldMk cId="4095796270" sldId="271"/>
            <ac:spMk id="3" creationId="{65C46709-B1E9-C7B7-9347-F44CD9E3C417}"/>
          </ac:spMkLst>
        </pc:spChg>
        <pc:spChg chg="del">
          <ac:chgData name="Bang, Shreya" userId="S::srbang@wpi.edu::ebd7e4a7-5f77-47f3-ba94-76c5e9b00800" providerId="AD" clId="Web-{F3ECE952-E126-3886-06AD-9EA9CF855F83}" dt="2022-12-15T01:49:04.857" v="0"/>
          <ac:spMkLst>
            <pc:docMk/>
            <pc:sldMk cId="4095796270" sldId="271"/>
            <ac:spMk id="6" creationId="{4B231E29-175C-4158-FA80-5D1CDDBCFFD2}"/>
          </ac:spMkLst>
        </pc:spChg>
        <pc:spChg chg="add mod">
          <ac:chgData name="Bang, Shreya" userId="S::srbang@wpi.edu::ebd7e4a7-5f77-47f3-ba94-76c5e9b00800" providerId="AD" clId="Web-{F3ECE952-E126-3886-06AD-9EA9CF855F83}" dt="2022-12-15T01:59:43.564" v="115"/>
          <ac:spMkLst>
            <pc:docMk/>
            <pc:sldMk cId="4095796270" sldId="271"/>
            <ac:spMk id="7" creationId="{6BB169AE-7C89-8946-D71F-99D59479B1B1}"/>
          </ac:spMkLst>
        </pc:spChg>
        <pc:spChg chg="add mod">
          <ac:chgData name="Bang, Shreya" userId="S::srbang@wpi.edu::ebd7e4a7-5f77-47f3-ba94-76c5e9b00800" providerId="AD" clId="Web-{F3ECE952-E126-3886-06AD-9EA9CF855F83}" dt="2022-12-15T01:59:43.579" v="116"/>
          <ac:spMkLst>
            <pc:docMk/>
            <pc:sldMk cId="4095796270" sldId="271"/>
            <ac:spMk id="9" creationId="{42A0535D-8362-62CE-6F87-AA98388C5902}"/>
          </ac:spMkLst>
        </pc:spChg>
        <pc:spChg chg="add mod">
          <ac:chgData name="Bang, Shreya" userId="S::srbang@wpi.edu::ebd7e4a7-5f77-47f3-ba94-76c5e9b00800" providerId="AD" clId="Web-{F3ECE952-E126-3886-06AD-9EA9CF855F83}" dt="2022-12-15T01:59:43.579" v="117"/>
          <ac:spMkLst>
            <pc:docMk/>
            <pc:sldMk cId="4095796270" sldId="271"/>
            <ac:spMk id="10" creationId="{F68490AE-B21A-30B4-BC43-2CBEE36A8303}"/>
          </ac:spMkLst>
        </pc:spChg>
        <pc:spChg chg="add mod">
          <ac:chgData name="Bang, Shreya" userId="S::srbang@wpi.edu::ebd7e4a7-5f77-47f3-ba94-76c5e9b00800" providerId="AD" clId="Web-{F3ECE952-E126-3886-06AD-9EA9CF855F83}" dt="2022-12-15T01:59:52.095" v="119"/>
          <ac:spMkLst>
            <pc:docMk/>
            <pc:sldMk cId="4095796270" sldId="271"/>
            <ac:spMk id="11" creationId="{9B79D46B-34A3-DB36-05BE-B53823F816F5}"/>
          </ac:spMkLst>
        </pc:spChg>
        <pc:spChg chg="add del mod">
          <ac:chgData name="Bang, Shreya" userId="S::srbang@wpi.edu::ebd7e4a7-5f77-47f3-ba94-76c5e9b00800" providerId="AD" clId="Web-{F3ECE952-E126-3886-06AD-9EA9CF855F83}" dt="2022-12-15T01:49:29.639" v="8"/>
          <ac:spMkLst>
            <pc:docMk/>
            <pc:sldMk cId="4095796270" sldId="271"/>
            <ac:spMk id="12" creationId="{04301411-5F56-3D99-939F-B5D4A79884F7}"/>
          </ac:spMkLst>
        </pc:spChg>
        <pc:spChg chg="add del mod">
          <ac:chgData name="Bang, Shreya" userId="S::srbang@wpi.edu::ebd7e4a7-5f77-47f3-ba94-76c5e9b00800" providerId="AD" clId="Web-{F3ECE952-E126-3886-06AD-9EA9CF855F83}" dt="2022-12-15T01:59:46.767" v="118"/>
          <ac:spMkLst>
            <pc:docMk/>
            <pc:sldMk cId="4095796270" sldId="271"/>
            <ac:spMk id="13" creationId="{8E782162-EDA6-DB88-2A24-43B595F61DBE}"/>
          </ac:spMkLst>
        </pc:spChg>
        <pc:spChg chg="add del mod">
          <ac:chgData name="Bang, Shreya" userId="S::srbang@wpi.edu::ebd7e4a7-5f77-47f3-ba94-76c5e9b00800" providerId="AD" clId="Web-{F3ECE952-E126-3886-06AD-9EA9CF855F83}" dt="2022-12-15T01:51:32.737" v="32"/>
          <ac:spMkLst>
            <pc:docMk/>
            <pc:sldMk cId="4095796270" sldId="271"/>
            <ac:spMk id="14" creationId="{FD28EAF9-6B51-1BFE-3791-278F1B87D24C}"/>
          </ac:spMkLst>
        </pc:spChg>
        <pc:spChg chg="add del">
          <ac:chgData name="Bang, Shreya" userId="S::srbang@wpi.edu::ebd7e4a7-5f77-47f3-ba94-76c5e9b00800" providerId="AD" clId="Web-{F3ECE952-E126-3886-06AD-9EA9CF855F83}" dt="2022-12-15T01:50:41.954" v="22"/>
          <ac:spMkLst>
            <pc:docMk/>
            <pc:sldMk cId="4095796270" sldId="271"/>
            <ac:spMk id="15" creationId="{0B937E05-6B52-1F0E-3B9F-1364CAADF09C}"/>
          </ac:spMkLst>
        </pc:spChg>
        <pc:spChg chg="add del mod">
          <ac:chgData name="Bang, Shreya" userId="S::srbang@wpi.edu::ebd7e4a7-5f77-47f3-ba94-76c5e9b00800" providerId="AD" clId="Web-{F3ECE952-E126-3886-06AD-9EA9CF855F83}" dt="2022-12-15T01:53:05.380" v="50"/>
          <ac:spMkLst>
            <pc:docMk/>
            <pc:sldMk cId="4095796270" sldId="271"/>
            <ac:spMk id="16" creationId="{CC7BAB84-D183-EE5E-7543-A6A44E71C784}"/>
          </ac:spMkLst>
        </pc:spChg>
        <pc:spChg chg="add del mod">
          <ac:chgData name="Bang, Shreya" userId="S::srbang@wpi.edu::ebd7e4a7-5f77-47f3-ba94-76c5e9b00800" providerId="AD" clId="Web-{F3ECE952-E126-3886-06AD-9EA9CF855F83}" dt="2022-12-15T01:57:19.075" v="78"/>
          <ac:spMkLst>
            <pc:docMk/>
            <pc:sldMk cId="4095796270" sldId="271"/>
            <ac:spMk id="17" creationId="{146083D3-A50C-E61E-120F-675F7F69806A}"/>
          </ac:spMkLst>
        </pc:spChg>
        <pc:spChg chg="add del">
          <ac:chgData name="Bang, Shreya" userId="S::srbang@wpi.edu::ebd7e4a7-5f77-47f3-ba94-76c5e9b00800" providerId="AD" clId="Web-{F3ECE952-E126-3886-06AD-9EA9CF855F83}" dt="2022-12-15T01:53:00.692" v="49"/>
          <ac:spMkLst>
            <pc:docMk/>
            <pc:sldMk cId="4095796270" sldId="271"/>
            <ac:spMk id="18" creationId="{FE4409E2-F6CB-4E32-A562-07A8F8560B89}"/>
          </ac:spMkLst>
        </pc:spChg>
        <pc:spChg chg="add del">
          <ac:chgData name="Bang, Shreya" userId="S::srbang@wpi.edu::ebd7e4a7-5f77-47f3-ba94-76c5e9b00800" providerId="AD" clId="Web-{F3ECE952-E126-3886-06AD-9EA9CF855F83}" dt="2022-12-15T01:53:36.990" v="53"/>
          <ac:spMkLst>
            <pc:docMk/>
            <pc:sldMk cId="4095796270" sldId="271"/>
            <ac:spMk id="19" creationId="{0290E89D-F66F-9F33-2D1B-D6AC1CFE16B4}"/>
          </ac:spMkLst>
        </pc:spChg>
        <pc:spChg chg="add del">
          <ac:chgData name="Bang, Shreya" userId="S::srbang@wpi.edu::ebd7e4a7-5f77-47f3-ba94-76c5e9b00800" providerId="AD" clId="Web-{F3ECE952-E126-3886-06AD-9EA9CF855F83}" dt="2022-12-15T01:53:41.647" v="55"/>
          <ac:spMkLst>
            <pc:docMk/>
            <pc:sldMk cId="4095796270" sldId="271"/>
            <ac:spMk id="20" creationId="{0290E89D-F66F-9F33-2D1B-D6AC1CFE16B4}"/>
          </ac:spMkLst>
        </pc:spChg>
        <pc:spChg chg="add mod">
          <ac:chgData name="Bang, Shreya" userId="S::srbang@wpi.edu::ebd7e4a7-5f77-47f3-ba94-76c5e9b00800" providerId="AD" clId="Web-{F3ECE952-E126-3886-06AD-9EA9CF855F83}" dt="2022-12-15T01:57:00.793" v="75" actId="14100"/>
          <ac:spMkLst>
            <pc:docMk/>
            <pc:sldMk cId="4095796270" sldId="271"/>
            <ac:spMk id="21" creationId="{4D4D6F44-4A95-079D-16BC-60261965893F}"/>
          </ac:spMkLst>
        </pc:spChg>
        <pc:spChg chg="add del">
          <ac:chgData name="Bang, Shreya" userId="S::srbang@wpi.edu::ebd7e4a7-5f77-47f3-ba94-76c5e9b00800" providerId="AD" clId="Web-{F3ECE952-E126-3886-06AD-9EA9CF855F83}" dt="2022-12-15T01:57:08.512" v="77"/>
          <ac:spMkLst>
            <pc:docMk/>
            <pc:sldMk cId="4095796270" sldId="271"/>
            <ac:spMk id="22" creationId="{800AB414-7837-E8C1-D572-F3E272D915CE}"/>
          </ac:spMkLst>
        </pc:spChg>
        <pc:spChg chg="add mod">
          <ac:chgData name="Bang, Shreya" userId="S::srbang@wpi.edu::ebd7e4a7-5f77-47f3-ba94-76c5e9b00800" providerId="AD" clId="Web-{F3ECE952-E126-3886-06AD-9EA9CF855F83}" dt="2022-12-15T01:57:28.325" v="80" actId="1076"/>
          <ac:spMkLst>
            <pc:docMk/>
            <pc:sldMk cId="4095796270" sldId="271"/>
            <ac:spMk id="23" creationId="{097BEF8B-9C62-85BD-5E55-942C034FC74C}"/>
          </ac:spMkLst>
        </pc:spChg>
      </pc:sldChg>
      <pc:sldChg chg="modSp">
        <pc:chgData name="Bang, Shreya" userId="S::srbang@wpi.edu::ebd7e4a7-5f77-47f3-ba94-76c5e9b00800" providerId="AD" clId="Web-{F3ECE952-E126-3886-06AD-9EA9CF855F83}" dt="2022-12-15T02:15:21.998" v="199" actId="20577"/>
        <pc:sldMkLst>
          <pc:docMk/>
          <pc:sldMk cId="336944311" sldId="274"/>
        </pc:sldMkLst>
        <pc:spChg chg="mod">
          <ac:chgData name="Bang, Shreya" userId="S::srbang@wpi.edu::ebd7e4a7-5f77-47f3-ba94-76c5e9b00800" providerId="AD" clId="Web-{F3ECE952-E126-3886-06AD-9EA9CF855F83}" dt="2022-12-15T02:15:21.998" v="199" actId="20577"/>
          <ac:spMkLst>
            <pc:docMk/>
            <pc:sldMk cId="336944311" sldId="274"/>
            <ac:spMk id="6" creationId="{12A0AF61-8033-5CBC-34A5-6EBD7E9B35C1}"/>
          </ac:spMkLst>
        </pc:spChg>
      </pc:sldChg>
      <pc:sldChg chg="modSp ord">
        <pc:chgData name="Bang, Shreya" userId="S::srbang@wpi.edu::ebd7e4a7-5f77-47f3-ba94-76c5e9b00800" providerId="AD" clId="Web-{F3ECE952-E126-3886-06AD-9EA9CF855F83}" dt="2022-12-15T02:30:24.869" v="248"/>
        <pc:sldMkLst>
          <pc:docMk/>
          <pc:sldMk cId="1039922872" sldId="276"/>
        </pc:sldMkLst>
        <pc:spChg chg="mod">
          <ac:chgData name="Bang, Shreya" userId="S::srbang@wpi.edu::ebd7e4a7-5f77-47f3-ba94-76c5e9b00800" providerId="AD" clId="Web-{F3ECE952-E126-3886-06AD-9EA9CF855F83}" dt="2022-12-15T02:26:42.175" v="244" actId="20577"/>
          <ac:spMkLst>
            <pc:docMk/>
            <pc:sldMk cId="1039922872" sldId="276"/>
            <ac:spMk id="6" creationId="{12A0AF61-8033-5CBC-34A5-6EBD7E9B35C1}"/>
          </ac:spMkLst>
        </pc:spChg>
      </pc:sldChg>
      <pc:sldChg chg="modSp">
        <pc:chgData name="Bang, Shreya" userId="S::srbang@wpi.edu::ebd7e4a7-5f77-47f3-ba94-76c5e9b00800" providerId="AD" clId="Web-{F3ECE952-E126-3886-06AD-9EA9CF855F83}" dt="2022-12-15T02:18:18.707" v="210" actId="20577"/>
        <pc:sldMkLst>
          <pc:docMk/>
          <pc:sldMk cId="3556125171" sldId="277"/>
        </pc:sldMkLst>
        <pc:spChg chg="mod">
          <ac:chgData name="Bang, Shreya" userId="S::srbang@wpi.edu::ebd7e4a7-5f77-47f3-ba94-76c5e9b00800" providerId="AD" clId="Web-{F3ECE952-E126-3886-06AD-9EA9CF855F83}" dt="2022-12-15T02:18:18.707" v="210" actId="20577"/>
          <ac:spMkLst>
            <pc:docMk/>
            <pc:sldMk cId="3556125171" sldId="277"/>
            <ac:spMk id="6" creationId="{12A0AF61-8033-5CBC-34A5-6EBD7E9B35C1}"/>
          </ac:spMkLst>
        </pc:spChg>
      </pc:sldChg>
      <pc:sldChg chg="del">
        <pc:chgData name="Bang, Shreya" userId="S::srbang@wpi.edu::ebd7e4a7-5f77-47f3-ba94-76c5e9b00800" providerId="AD" clId="Web-{F3ECE952-E126-3886-06AD-9EA9CF855F83}" dt="2022-12-15T02:29:11.742" v="245"/>
        <pc:sldMkLst>
          <pc:docMk/>
          <pc:sldMk cId="692637259" sldId="278"/>
        </pc:sldMkLst>
      </pc:sldChg>
      <pc:sldChg chg="modSp ord">
        <pc:chgData name="Bang, Shreya" userId="S::srbang@wpi.edu::ebd7e4a7-5f77-47f3-ba94-76c5e9b00800" providerId="AD" clId="Web-{F3ECE952-E126-3886-06AD-9EA9CF855F83}" dt="2022-12-15T02:21:49.275" v="226" actId="20577"/>
        <pc:sldMkLst>
          <pc:docMk/>
          <pc:sldMk cId="3002203220" sldId="280"/>
        </pc:sldMkLst>
        <pc:spChg chg="mod">
          <ac:chgData name="Bang, Shreya" userId="S::srbang@wpi.edu::ebd7e4a7-5f77-47f3-ba94-76c5e9b00800" providerId="AD" clId="Web-{F3ECE952-E126-3886-06AD-9EA9CF855F83}" dt="2022-12-15T02:21:49.275" v="226" actId="20577"/>
          <ac:spMkLst>
            <pc:docMk/>
            <pc:sldMk cId="3002203220" sldId="280"/>
            <ac:spMk id="6" creationId="{12A0AF61-8033-5CBC-34A5-6EBD7E9B35C1}"/>
          </ac:spMkLst>
        </pc:spChg>
      </pc:sldChg>
      <pc:sldChg chg="modSp ord">
        <pc:chgData name="Bang, Shreya" userId="S::srbang@wpi.edu::ebd7e4a7-5f77-47f3-ba94-76c5e9b00800" providerId="AD" clId="Web-{F3ECE952-E126-3886-06AD-9EA9CF855F83}" dt="2022-12-15T02:35:34.488" v="290" actId="20577"/>
        <pc:sldMkLst>
          <pc:docMk/>
          <pc:sldMk cId="2558095542" sldId="281"/>
        </pc:sldMkLst>
        <pc:spChg chg="mod">
          <ac:chgData name="Bang, Shreya" userId="S::srbang@wpi.edu::ebd7e4a7-5f77-47f3-ba94-76c5e9b00800" providerId="AD" clId="Web-{F3ECE952-E126-3886-06AD-9EA9CF855F83}" dt="2022-12-15T02:35:34.488" v="290" actId="20577"/>
          <ac:spMkLst>
            <pc:docMk/>
            <pc:sldMk cId="2558095542" sldId="281"/>
            <ac:spMk id="6" creationId="{12A0AF61-8033-5CBC-34A5-6EBD7E9B35C1}"/>
          </ac:spMkLst>
        </pc:spChg>
      </pc:sldChg>
      <pc:sldChg chg="ord">
        <pc:chgData name="Bang, Shreya" userId="S::srbang@wpi.edu::ebd7e4a7-5f77-47f3-ba94-76c5e9b00800" providerId="AD" clId="Web-{F3ECE952-E126-3886-06AD-9EA9CF855F83}" dt="2022-12-15T01:59:16.938" v="113"/>
        <pc:sldMkLst>
          <pc:docMk/>
          <pc:sldMk cId="1093284920" sldId="282"/>
        </pc:sldMkLst>
      </pc:sldChg>
      <pc:sldChg chg="modSp">
        <pc:chgData name="Bang, Shreya" userId="S::srbang@wpi.edu::ebd7e4a7-5f77-47f3-ba94-76c5e9b00800" providerId="AD" clId="Web-{F3ECE952-E126-3886-06AD-9EA9CF855F83}" dt="2022-12-15T02:06:17.701" v="141" actId="20577"/>
        <pc:sldMkLst>
          <pc:docMk/>
          <pc:sldMk cId="2862948414" sldId="284"/>
        </pc:sldMkLst>
        <pc:spChg chg="mod">
          <ac:chgData name="Bang, Shreya" userId="S::srbang@wpi.edu::ebd7e4a7-5f77-47f3-ba94-76c5e9b00800" providerId="AD" clId="Web-{F3ECE952-E126-3886-06AD-9EA9CF855F83}" dt="2022-12-15T02:06:17.701" v="141" actId="20577"/>
          <ac:spMkLst>
            <pc:docMk/>
            <pc:sldMk cId="2862948414" sldId="284"/>
            <ac:spMk id="6" creationId="{8219B7BE-088F-D7B8-20BC-7D4BFC27B7B4}"/>
          </ac:spMkLst>
        </pc:spChg>
      </pc:sldChg>
    </pc:docChg>
  </pc:docChgLst>
  <pc:docChgLst>
    <pc:chgData name="Bang, Shreya" userId="S::srbang@wpi.edu::ebd7e4a7-5f77-47f3-ba94-76c5e9b00800" providerId="AD" clId="Web-{617C127E-58E0-FF40-BA14-7D1A6DD85D90}"/>
    <pc:docChg chg="modSld">
      <pc:chgData name="Bang, Shreya" userId="S::srbang@wpi.edu::ebd7e4a7-5f77-47f3-ba94-76c5e9b00800" providerId="AD" clId="Web-{617C127E-58E0-FF40-BA14-7D1A6DD85D90}" dt="2022-12-15T01:38:20.800" v="6" actId="1076"/>
      <pc:docMkLst>
        <pc:docMk/>
      </pc:docMkLst>
      <pc:sldChg chg="modSp">
        <pc:chgData name="Bang, Shreya" userId="S::srbang@wpi.edu::ebd7e4a7-5f77-47f3-ba94-76c5e9b00800" providerId="AD" clId="Web-{617C127E-58E0-FF40-BA14-7D1A6DD85D90}" dt="2022-12-15T01:38:20.800" v="6" actId="1076"/>
        <pc:sldMkLst>
          <pc:docMk/>
          <pc:sldMk cId="2862948414" sldId="284"/>
        </pc:sldMkLst>
        <pc:spChg chg="mod">
          <ac:chgData name="Bang, Shreya" userId="S::srbang@wpi.edu::ebd7e4a7-5f77-47f3-ba94-76c5e9b00800" providerId="AD" clId="Web-{617C127E-58E0-FF40-BA14-7D1A6DD85D90}" dt="2022-12-15T01:38:20.800" v="6" actId="1076"/>
          <ac:spMkLst>
            <pc:docMk/>
            <pc:sldMk cId="2862948414" sldId="284"/>
            <ac:spMk id="6" creationId="{8219B7BE-088F-D7B8-20BC-7D4BFC27B7B4}"/>
          </ac:spMkLst>
        </pc:spChg>
      </pc:sldChg>
    </pc:docChg>
  </pc:docChgLst>
  <pc:docChgLst>
    <pc:chgData name="John, Joel" userId="S::jjohn2@wpi.edu::99ca56af-0f03-4f66-b684-a7f1f47adbfc" providerId="AD" clId="Web-{4C0AA87E-9843-9D79-C7C8-73711B66D89E}"/>
    <pc:docChg chg="modSld">
      <pc:chgData name="John, Joel" userId="S::jjohn2@wpi.edu::99ca56af-0f03-4f66-b684-a7f1f47adbfc" providerId="AD" clId="Web-{4C0AA87E-9843-9D79-C7C8-73711B66D89E}" dt="2022-12-15T20:35:07.715" v="10" actId="20577"/>
      <pc:docMkLst>
        <pc:docMk/>
      </pc:docMkLst>
      <pc:sldChg chg="modSp">
        <pc:chgData name="John, Joel" userId="S::jjohn2@wpi.edu::99ca56af-0f03-4f66-b684-a7f1f47adbfc" providerId="AD" clId="Web-{4C0AA87E-9843-9D79-C7C8-73711B66D89E}" dt="2022-12-15T20:35:07.715" v="10" actId="20577"/>
        <pc:sldMkLst>
          <pc:docMk/>
          <pc:sldMk cId="2558095542" sldId="281"/>
        </pc:sldMkLst>
        <pc:spChg chg="mod">
          <ac:chgData name="John, Joel" userId="S::jjohn2@wpi.edu::99ca56af-0f03-4f66-b684-a7f1f47adbfc" providerId="AD" clId="Web-{4C0AA87E-9843-9D79-C7C8-73711B66D89E}" dt="2022-12-15T20:35:07.715" v="10" actId="20577"/>
          <ac:spMkLst>
            <pc:docMk/>
            <pc:sldMk cId="2558095542" sldId="281"/>
            <ac:spMk id="6" creationId="{12A0AF61-8033-5CBC-34A5-6EBD7E9B35C1}"/>
          </ac:spMkLst>
        </pc:spChg>
      </pc:sldChg>
    </pc:docChg>
  </pc:docChgLst>
  <pc:docChgLst>
    <pc:chgData name="Green, Omri" userId="S::ozgreen@wpi.edu::5854cba9-acff-4d02-92a1-614e867d224a" providerId="AD" clId="Web-{016A104D-7D12-009F-604B-4B99F9651752}"/>
    <pc:docChg chg="modSld">
      <pc:chgData name="Green, Omri" userId="S::ozgreen@wpi.edu::5854cba9-acff-4d02-92a1-614e867d224a" providerId="AD" clId="Web-{016A104D-7D12-009F-604B-4B99F9651752}" dt="2022-12-15T14:45:00.532" v="0" actId="20577"/>
      <pc:docMkLst>
        <pc:docMk/>
      </pc:docMkLst>
      <pc:sldChg chg="modSp">
        <pc:chgData name="Green, Omri" userId="S::ozgreen@wpi.edu::5854cba9-acff-4d02-92a1-614e867d224a" providerId="AD" clId="Web-{016A104D-7D12-009F-604B-4B99F9651752}" dt="2022-12-15T14:45:00.532" v="0" actId="20577"/>
        <pc:sldMkLst>
          <pc:docMk/>
          <pc:sldMk cId="4095796270" sldId="271"/>
        </pc:sldMkLst>
        <pc:spChg chg="mod">
          <ac:chgData name="Green, Omri" userId="S::ozgreen@wpi.edu::5854cba9-acff-4d02-92a1-614e867d224a" providerId="AD" clId="Web-{016A104D-7D12-009F-604B-4B99F9651752}" dt="2022-12-15T14:45:00.532" v="0" actId="20577"/>
          <ac:spMkLst>
            <pc:docMk/>
            <pc:sldMk cId="4095796270" sldId="271"/>
            <ac:spMk id="10" creationId="{F68490AE-B21A-30B4-BC43-2CBEE36A8303}"/>
          </ac:spMkLst>
        </pc:spChg>
      </pc:sldChg>
    </pc:docChg>
  </pc:docChgLst>
  <pc:docChgLst>
    <pc:chgData name="Green, Omri" userId="S::ozgreen@wpi.edu::5854cba9-acff-4d02-92a1-614e867d224a" providerId="AD" clId="Web-{EE637980-B54B-1704-0D2E-69CE44FAD329}"/>
    <pc:docChg chg="modSld">
      <pc:chgData name="Green, Omri" userId="S::ozgreen@wpi.edu::5854cba9-acff-4d02-92a1-614e867d224a" providerId="AD" clId="Web-{EE637980-B54B-1704-0D2E-69CE44FAD329}" dt="2022-12-15T20:01:39.736" v="31" actId="20577"/>
      <pc:docMkLst>
        <pc:docMk/>
      </pc:docMkLst>
      <pc:sldChg chg="modSp">
        <pc:chgData name="Green, Omri" userId="S::ozgreen@wpi.edu::5854cba9-acff-4d02-92a1-614e867d224a" providerId="AD" clId="Web-{EE637980-B54B-1704-0D2E-69CE44FAD329}" dt="2022-12-15T20:01:39.736" v="31" actId="20577"/>
        <pc:sldMkLst>
          <pc:docMk/>
          <pc:sldMk cId="336944311" sldId="274"/>
        </pc:sldMkLst>
        <pc:spChg chg="mod">
          <ac:chgData name="Green, Omri" userId="S::ozgreen@wpi.edu::5854cba9-acff-4d02-92a1-614e867d224a" providerId="AD" clId="Web-{EE637980-B54B-1704-0D2E-69CE44FAD329}" dt="2022-12-15T20:01:39.736" v="31" actId="20577"/>
          <ac:spMkLst>
            <pc:docMk/>
            <pc:sldMk cId="336944311" sldId="274"/>
            <ac:spMk id="6" creationId="{12A0AF61-8033-5CBC-34A5-6EBD7E9B35C1}"/>
          </ac:spMkLst>
        </pc:spChg>
      </pc:sldChg>
    </pc:docChg>
  </pc:docChgLst>
  <pc:docChgLst>
    <pc:chgData name="Bhogisetty, Dheeraj" userId="S::dbhogisetty@wpi.edu::5c28e068-ea07-4659-8b1d-6a7349ef6ea3" providerId="AD" clId="Web-{399A0AD9-2B04-A2DB-4924-15DBFC84C4D9}"/>
    <pc:docChg chg="addSld delSld modSld sldOrd">
      <pc:chgData name="Bhogisetty, Dheeraj" userId="S::dbhogisetty@wpi.edu::5c28e068-ea07-4659-8b1d-6a7349ef6ea3" providerId="AD" clId="Web-{399A0AD9-2B04-A2DB-4924-15DBFC84C4D9}" dt="2022-12-15T02:46:29.252" v="386"/>
      <pc:docMkLst>
        <pc:docMk/>
      </pc:docMkLst>
      <pc:sldChg chg="modSp">
        <pc:chgData name="Bhogisetty, Dheeraj" userId="S::dbhogisetty@wpi.edu::5c28e068-ea07-4659-8b1d-6a7349ef6ea3" providerId="AD" clId="Web-{399A0AD9-2B04-A2DB-4924-15DBFC84C4D9}" dt="2022-12-15T02:20:24.516" v="76" actId="20577"/>
        <pc:sldMkLst>
          <pc:docMk/>
          <pc:sldMk cId="761727162" sldId="268"/>
        </pc:sldMkLst>
        <pc:spChg chg="mod">
          <ac:chgData name="Bhogisetty, Dheeraj" userId="S::dbhogisetty@wpi.edu::5c28e068-ea07-4659-8b1d-6a7349ef6ea3" providerId="AD" clId="Web-{399A0AD9-2B04-A2DB-4924-15DBFC84C4D9}" dt="2022-12-15T02:20:24.516" v="76" actId="20577"/>
          <ac:spMkLst>
            <pc:docMk/>
            <pc:sldMk cId="761727162" sldId="268"/>
            <ac:spMk id="6" creationId="{1F824D64-2059-A41D-66D5-5C619F063B0F}"/>
          </ac:spMkLst>
        </pc:spChg>
      </pc:sldChg>
      <pc:sldChg chg="addSp modSp">
        <pc:chgData name="Bhogisetty, Dheeraj" userId="S::dbhogisetty@wpi.edu::5c28e068-ea07-4659-8b1d-6a7349ef6ea3" providerId="AD" clId="Web-{399A0AD9-2B04-A2DB-4924-15DBFC84C4D9}" dt="2022-12-15T02:26:04.840" v="81" actId="1076"/>
        <pc:sldMkLst>
          <pc:docMk/>
          <pc:sldMk cId="587529321" sldId="270"/>
        </pc:sldMkLst>
        <pc:spChg chg="mod">
          <ac:chgData name="Bhogisetty, Dheeraj" userId="S::dbhogisetty@wpi.edu::5c28e068-ea07-4659-8b1d-6a7349ef6ea3" providerId="AD" clId="Web-{399A0AD9-2B04-A2DB-4924-15DBFC84C4D9}" dt="2022-12-15T02:25:58.746" v="78" actId="20577"/>
          <ac:spMkLst>
            <pc:docMk/>
            <pc:sldMk cId="587529321" sldId="270"/>
            <ac:spMk id="6" creationId="{12A0AF61-8033-5CBC-34A5-6EBD7E9B35C1}"/>
          </ac:spMkLst>
        </pc:spChg>
        <pc:picChg chg="add mod">
          <ac:chgData name="Bhogisetty, Dheeraj" userId="S::dbhogisetty@wpi.edu::5c28e068-ea07-4659-8b1d-6a7349ef6ea3" providerId="AD" clId="Web-{399A0AD9-2B04-A2DB-4924-15DBFC84C4D9}" dt="2022-12-15T02:26:04.840" v="81" actId="1076"/>
          <ac:picMkLst>
            <pc:docMk/>
            <pc:sldMk cId="587529321" sldId="270"/>
            <ac:picMk id="7" creationId="{EAE116E6-9AE3-5001-E3BC-DF19FB8C77CE}"/>
          </ac:picMkLst>
        </pc:picChg>
      </pc:sldChg>
      <pc:sldChg chg="addSp modSp ord">
        <pc:chgData name="Bhogisetty, Dheeraj" userId="S::dbhogisetty@wpi.edu::5c28e068-ea07-4659-8b1d-6a7349ef6ea3" providerId="AD" clId="Web-{399A0AD9-2B04-A2DB-4924-15DBFC84C4D9}" dt="2022-12-15T02:33:22.164" v="98" actId="1076"/>
        <pc:sldMkLst>
          <pc:docMk/>
          <pc:sldMk cId="4095796270" sldId="271"/>
        </pc:sldMkLst>
        <pc:picChg chg="add mod">
          <ac:chgData name="Bhogisetty, Dheeraj" userId="S::dbhogisetty@wpi.edu::5c28e068-ea07-4659-8b1d-6a7349ef6ea3" providerId="AD" clId="Web-{399A0AD9-2B04-A2DB-4924-15DBFC84C4D9}" dt="2022-12-15T02:33:22.164" v="98" actId="1076"/>
          <ac:picMkLst>
            <pc:docMk/>
            <pc:sldMk cId="4095796270" sldId="271"/>
            <ac:picMk id="22" creationId="{CA7A2FE7-07A6-F6AC-D777-DDDAC290E0B2}"/>
          </ac:picMkLst>
        </pc:picChg>
      </pc:sldChg>
      <pc:sldChg chg="ord">
        <pc:chgData name="Bhogisetty, Dheeraj" userId="S::dbhogisetty@wpi.edu::5c28e068-ea07-4659-8b1d-6a7349ef6ea3" providerId="AD" clId="Web-{399A0AD9-2B04-A2DB-4924-15DBFC84C4D9}" dt="2022-12-15T02:30:31.894" v="91"/>
        <pc:sldMkLst>
          <pc:docMk/>
          <pc:sldMk cId="336944311" sldId="274"/>
        </pc:sldMkLst>
      </pc:sldChg>
      <pc:sldChg chg="modSp ord">
        <pc:chgData name="Bhogisetty, Dheeraj" userId="S::dbhogisetty@wpi.edu::5c28e068-ea07-4659-8b1d-6a7349ef6ea3" providerId="AD" clId="Web-{399A0AD9-2B04-A2DB-4924-15DBFC84C4D9}" dt="2022-12-15T02:36:57.581" v="282" actId="20577"/>
        <pc:sldMkLst>
          <pc:docMk/>
          <pc:sldMk cId="1039922872" sldId="276"/>
        </pc:sldMkLst>
        <pc:spChg chg="mod">
          <ac:chgData name="Bhogisetty, Dheeraj" userId="S::dbhogisetty@wpi.edu::5c28e068-ea07-4659-8b1d-6a7349ef6ea3" providerId="AD" clId="Web-{399A0AD9-2B04-A2DB-4924-15DBFC84C4D9}" dt="2022-12-15T02:28:49.188" v="85" actId="20577"/>
          <ac:spMkLst>
            <pc:docMk/>
            <pc:sldMk cId="1039922872" sldId="276"/>
            <ac:spMk id="3" creationId="{27690EE0-771A-F75E-EFE6-FD808103A500}"/>
          </ac:spMkLst>
        </pc:spChg>
        <pc:spChg chg="mod">
          <ac:chgData name="Bhogisetty, Dheeraj" userId="S::dbhogisetty@wpi.edu::5c28e068-ea07-4659-8b1d-6a7349ef6ea3" providerId="AD" clId="Web-{399A0AD9-2B04-A2DB-4924-15DBFC84C4D9}" dt="2022-12-15T02:36:57.581" v="282" actId="20577"/>
          <ac:spMkLst>
            <pc:docMk/>
            <pc:sldMk cId="1039922872" sldId="276"/>
            <ac:spMk id="6" creationId="{12A0AF61-8033-5CBC-34A5-6EBD7E9B35C1}"/>
          </ac:spMkLst>
        </pc:spChg>
      </pc:sldChg>
      <pc:sldChg chg="modSp del">
        <pc:chgData name="Bhogisetty, Dheeraj" userId="S::dbhogisetty@wpi.edu::5c28e068-ea07-4659-8b1d-6a7349ef6ea3" providerId="AD" clId="Web-{399A0AD9-2B04-A2DB-4924-15DBFC84C4D9}" dt="2022-12-15T02:30:16.831" v="89"/>
        <pc:sldMkLst>
          <pc:docMk/>
          <pc:sldMk cId="3556125171" sldId="277"/>
        </pc:sldMkLst>
        <pc:spChg chg="mod">
          <ac:chgData name="Bhogisetty, Dheeraj" userId="S::dbhogisetty@wpi.edu::5c28e068-ea07-4659-8b1d-6a7349ef6ea3" providerId="AD" clId="Web-{399A0AD9-2B04-A2DB-4924-15DBFC84C4D9}" dt="2022-12-15T02:20:07.078" v="74" actId="20577"/>
          <ac:spMkLst>
            <pc:docMk/>
            <pc:sldMk cId="3556125171" sldId="277"/>
            <ac:spMk id="6" creationId="{12A0AF61-8033-5CBC-34A5-6EBD7E9B35C1}"/>
          </ac:spMkLst>
        </pc:spChg>
      </pc:sldChg>
      <pc:sldChg chg="addSp delSp modSp ord">
        <pc:chgData name="Bhogisetty, Dheeraj" userId="S::dbhogisetty@wpi.edu::5c28e068-ea07-4659-8b1d-6a7349ef6ea3" providerId="AD" clId="Web-{399A0AD9-2B04-A2DB-4924-15DBFC84C4D9}" dt="2022-12-15T02:43:46.154" v="296" actId="1076"/>
        <pc:sldMkLst>
          <pc:docMk/>
          <pc:sldMk cId="1333818376" sldId="279"/>
        </pc:sldMkLst>
        <pc:spChg chg="mod">
          <ac:chgData name="Bhogisetty, Dheeraj" userId="S::dbhogisetty@wpi.edu::5c28e068-ea07-4659-8b1d-6a7349ef6ea3" providerId="AD" clId="Web-{399A0AD9-2B04-A2DB-4924-15DBFC84C4D9}" dt="2022-12-15T02:43:46.154" v="296" actId="1076"/>
          <ac:spMkLst>
            <pc:docMk/>
            <pc:sldMk cId="1333818376" sldId="279"/>
            <ac:spMk id="3" creationId="{27690EE0-771A-F75E-EFE6-FD808103A500}"/>
          </ac:spMkLst>
        </pc:spChg>
        <pc:spChg chg="del">
          <ac:chgData name="Bhogisetty, Dheeraj" userId="S::dbhogisetty@wpi.edu::5c28e068-ea07-4659-8b1d-6a7349ef6ea3" providerId="AD" clId="Web-{399A0AD9-2B04-A2DB-4924-15DBFC84C4D9}" dt="2022-12-15T02:43:01.527" v="283"/>
          <ac:spMkLst>
            <pc:docMk/>
            <pc:sldMk cId="1333818376" sldId="279"/>
            <ac:spMk id="6" creationId="{12A0AF61-8033-5CBC-34A5-6EBD7E9B35C1}"/>
          </ac:spMkLst>
        </pc:spChg>
        <pc:spChg chg="add del mod">
          <ac:chgData name="Bhogisetty, Dheeraj" userId="S::dbhogisetty@wpi.edu::5c28e068-ea07-4659-8b1d-6a7349ef6ea3" providerId="AD" clId="Web-{399A0AD9-2B04-A2DB-4924-15DBFC84C4D9}" dt="2022-12-15T02:43:37.669" v="294"/>
          <ac:spMkLst>
            <pc:docMk/>
            <pc:sldMk cId="1333818376" sldId="279"/>
            <ac:spMk id="10" creationId="{1B8AEEA3-0B9A-25D8-CC31-1E753D78AEA5}"/>
          </ac:spMkLst>
        </pc:spChg>
        <pc:picChg chg="add del mod ord">
          <ac:chgData name="Bhogisetty, Dheeraj" userId="S::dbhogisetty@wpi.edu::5c28e068-ea07-4659-8b1d-6a7349ef6ea3" providerId="AD" clId="Web-{399A0AD9-2B04-A2DB-4924-15DBFC84C4D9}" dt="2022-12-15T02:43:26.903" v="292"/>
          <ac:picMkLst>
            <pc:docMk/>
            <pc:sldMk cId="1333818376" sldId="279"/>
            <ac:picMk id="7" creationId="{46F4C06F-D88C-317D-ABEF-3673D70C0981}"/>
          </ac:picMkLst>
        </pc:picChg>
      </pc:sldChg>
      <pc:sldChg chg="addSp modSp add replId">
        <pc:chgData name="Bhogisetty, Dheeraj" userId="S::dbhogisetty@wpi.edu::5c28e068-ea07-4659-8b1d-6a7349ef6ea3" providerId="AD" clId="Web-{399A0AD9-2B04-A2DB-4924-15DBFC84C4D9}" dt="2022-12-15T02:44:59.843" v="379" actId="14100"/>
        <pc:sldMkLst>
          <pc:docMk/>
          <pc:sldMk cId="718323069" sldId="285"/>
        </pc:sldMkLst>
        <pc:spChg chg="mod">
          <ac:chgData name="Bhogisetty, Dheeraj" userId="S::dbhogisetty@wpi.edu::5c28e068-ea07-4659-8b1d-6a7349ef6ea3" providerId="AD" clId="Web-{399A0AD9-2B04-A2DB-4924-15DBFC84C4D9}" dt="2022-12-15T02:43:58.373" v="304" actId="20577"/>
          <ac:spMkLst>
            <pc:docMk/>
            <pc:sldMk cId="718323069" sldId="285"/>
            <ac:spMk id="3" creationId="{27690EE0-771A-F75E-EFE6-FD808103A500}"/>
          </ac:spMkLst>
        </pc:spChg>
        <pc:spChg chg="add mod">
          <ac:chgData name="Bhogisetty, Dheeraj" userId="S::dbhogisetty@wpi.edu::5c28e068-ea07-4659-8b1d-6a7349ef6ea3" providerId="AD" clId="Web-{399A0AD9-2B04-A2DB-4924-15DBFC84C4D9}" dt="2022-12-15T02:44:59.843" v="379" actId="14100"/>
          <ac:spMkLst>
            <pc:docMk/>
            <pc:sldMk cId="718323069" sldId="285"/>
            <ac:spMk id="9" creationId="{06437BD4-186A-EA59-5940-003C88E9C380}"/>
          </ac:spMkLst>
        </pc:spChg>
      </pc:sldChg>
      <pc:sldChg chg="addSp delSp modSp add replId">
        <pc:chgData name="Bhogisetty, Dheeraj" userId="S::dbhogisetty@wpi.edu::5c28e068-ea07-4659-8b1d-6a7349ef6ea3" providerId="AD" clId="Web-{399A0AD9-2B04-A2DB-4924-15DBFC84C4D9}" dt="2022-12-15T02:46:29.252" v="386"/>
        <pc:sldMkLst>
          <pc:docMk/>
          <pc:sldMk cId="973955190" sldId="286"/>
        </pc:sldMkLst>
        <pc:spChg chg="del mod">
          <ac:chgData name="Bhogisetty, Dheeraj" userId="S::dbhogisetty@wpi.edu::5c28e068-ea07-4659-8b1d-6a7349ef6ea3" providerId="AD" clId="Web-{399A0AD9-2B04-A2DB-4924-15DBFC84C4D9}" dt="2022-12-15T02:46:25.658" v="383"/>
          <ac:spMkLst>
            <pc:docMk/>
            <pc:sldMk cId="973955190" sldId="286"/>
            <ac:spMk id="3" creationId="{27690EE0-771A-F75E-EFE6-FD808103A500}"/>
          </ac:spMkLst>
        </pc:spChg>
        <pc:spChg chg="del">
          <ac:chgData name="Bhogisetty, Dheeraj" userId="S::dbhogisetty@wpi.edu::5c28e068-ea07-4659-8b1d-6a7349ef6ea3" providerId="AD" clId="Web-{399A0AD9-2B04-A2DB-4924-15DBFC84C4D9}" dt="2022-12-15T02:46:29.252" v="386"/>
          <ac:spMkLst>
            <pc:docMk/>
            <pc:sldMk cId="973955190" sldId="286"/>
            <ac:spMk id="9" creationId="{06437BD4-186A-EA59-5940-003C88E9C380}"/>
          </ac:spMkLst>
        </pc:spChg>
        <pc:spChg chg="add del mod">
          <ac:chgData name="Bhogisetty, Dheeraj" userId="S::dbhogisetty@wpi.edu::5c28e068-ea07-4659-8b1d-6a7349ef6ea3" providerId="AD" clId="Web-{399A0AD9-2B04-A2DB-4924-15DBFC84C4D9}" dt="2022-12-15T02:46:28.330" v="385"/>
          <ac:spMkLst>
            <pc:docMk/>
            <pc:sldMk cId="973955190" sldId="286"/>
            <ac:spMk id="10" creationId="{126D0E06-A7F4-E5AF-7311-4481E2211A09}"/>
          </ac:spMkLst>
        </pc:spChg>
        <pc:spChg chg="add del mod">
          <ac:chgData name="Bhogisetty, Dheeraj" userId="S::dbhogisetty@wpi.edu::5c28e068-ea07-4659-8b1d-6a7349ef6ea3" providerId="AD" clId="Web-{399A0AD9-2B04-A2DB-4924-15DBFC84C4D9}" dt="2022-12-15T02:46:26.580" v="384"/>
          <ac:spMkLst>
            <pc:docMk/>
            <pc:sldMk cId="973955190" sldId="286"/>
            <ac:spMk id="12" creationId="{70090C68-4F49-CE33-52C5-60525F819864}"/>
          </ac:spMkLst>
        </pc:spChg>
        <pc:picChg chg="del">
          <ac:chgData name="Bhogisetty, Dheeraj" userId="S::dbhogisetty@wpi.edu::5c28e068-ea07-4659-8b1d-6a7349ef6ea3" providerId="AD" clId="Web-{399A0AD9-2B04-A2DB-4924-15DBFC84C4D9}" dt="2022-12-15T02:46:23.080" v="381"/>
          <ac:picMkLst>
            <pc:docMk/>
            <pc:sldMk cId="973955190" sldId="286"/>
            <ac:picMk id="7" creationId="{46F4C06F-D88C-317D-ABEF-3673D70C0981}"/>
          </ac:picMkLst>
        </pc:picChg>
      </pc:sldChg>
    </pc:docChg>
  </pc:docChgLst>
  <pc:docChgLst>
    <pc:chgData name="Bang, Shreya" userId="S::srbang@wpi.edu::ebd7e4a7-5f77-47f3-ba94-76c5e9b00800" providerId="AD" clId="Web-{51B7C7AB-59F0-1BA5-A11C-C955A9F02DD7}"/>
    <pc:docChg chg="modSld">
      <pc:chgData name="Bang, Shreya" userId="S::srbang@wpi.edu::ebd7e4a7-5f77-47f3-ba94-76c5e9b00800" providerId="AD" clId="Web-{51B7C7AB-59F0-1BA5-A11C-C955A9F02DD7}" dt="2022-12-15T19:26:27.656" v="3" actId="20577"/>
      <pc:docMkLst>
        <pc:docMk/>
      </pc:docMkLst>
      <pc:sldChg chg="modSp">
        <pc:chgData name="Bang, Shreya" userId="S::srbang@wpi.edu::ebd7e4a7-5f77-47f3-ba94-76c5e9b00800" providerId="AD" clId="Web-{51B7C7AB-59F0-1BA5-A11C-C955A9F02DD7}" dt="2022-12-15T19:26:27.656" v="3" actId="20577"/>
        <pc:sldMkLst>
          <pc:docMk/>
          <pc:sldMk cId="2558095542" sldId="281"/>
        </pc:sldMkLst>
        <pc:spChg chg="mod">
          <ac:chgData name="Bang, Shreya" userId="S::srbang@wpi.edu::ebd7e4a7-5f77-47f3-ba94-76c5e9b00800" providerId="AD" clId="Web-{51B7C7AB-59F0-1BA5-A11C-C955A9F02DD7}" dt="2022-12-15T19:26:27.656" v="3" actId="20577"/>
          <ac:spMkLst>
            <pc:docMk/>
            <pc:sldMk cId="2558095542" sldId="281"/>
            <ac:spMk id="6" creationId="{12A0AF61-8033-5CBC-34A5-6EBD7E9B35C1}"/>
          </ac:spMkLst>
        </pc:spChg>
      </pc:sldChg>
    </pc:docChg>
  </pc:docChgLst>
  <pc:docChgLst>
    <pc:chgData name="Huang, Siyuan" userId="S::shuang4@wpi.edu::453299cb-36ec-4dce-84f9-458eb22a2f73" providerId="AD" clId="Web-{114EC363-9A3A-2F98-6F57-BBAE7DC29CFC}"/>
    <pc:docChg chg="modSld">
      <pc:chgData name="Huang, Siyuan" userId="S::shuang4@wpi.edu::453299cb-36ec-4dce-84f9-458eb22a2f73" providerId="AD" clId="Web-{114EC363-9A3A-2F98-6F57-BBAE7DC29CFC}" dt="2022-12-15T03:23:37.083" v="286" actId="20577"/>
      <pc:docMkLst>
        <pc:docMk/>
      </pc:docMkLst>
      <pc:sldChg chg="modSp">
        <pc:chgData name="Huang, Siyuan" userId="S::shuang4@wpi.edu::453299cb-36ec-4dce-84f9-458eb22a2f73" providerId="AD" clId="Web-{114EC363-9A3A-2F98-6F57-BBAE7DC29CFC}" dt="2022-12-15T03:23:37.083" v="286" actId="20577"/>
        <pc:sldMkLst>
          <pc:docMk/>
          <pc:sldMk cId="2607527549" sldId="289"/>
        </pc:sldMkLst>
        <pc:spChg chg="mod">
          <ac:chgData name="Huang, Siyuan" userId="S::shuang4@wpi.edu::453299cb-36ec-4dce-84f9-458eb22a2f73" providerId="AD" clId="Web-{114EC363-9A3A-2F98-6F57-BBAE7DC29CFC}" dt="2022-12-15T03:23:37.083" v="286" actId="20577"/>
          <ac:spMkLst>
            <pc:docMk/>
            <pc:sldMk cId="2607527549" sldId="289"/>
            <ac:spMk id="6" creationId="{6291A6C2-3304-EA93-1E2E-83250FFB1405}"/>
          </ac:spMkLst>
        </pc:spChg>
      </pc:sldChg>
    </pc:docChg>
  </pc:docChgLst>
  <pc:docChgLst>
    <pc:chgData name="Bhogisetty, Dheeraj" userId="S::dbhogisetty@wpi.edu::5c28e068-ea07-4659-8b1d-6a7349ef6ea3" providerId="AD" clId="Web-{E43CF211-E446-7C1A-8E0B-E5F3A8CCACE3}"/>
    <pc:docChg chg="addSld modSld">
      <pc:chgData name="Bhogisetty, Dheeraj" userId="S::dbhogisetty@wpi.edu::5c28e068-ea07-4659-8b1d-6a7349ef6ea3" providerId="AD" clId="Web-{E43CF211-E446-7C1A-8E0B-E5F3A8CCACE3}" dt="2022-12-15T19:01:24.176" v="163" actId="20577"/>
      <pc:docMkLst>
        <pc:docMk/>
      </pc:docMkLst>
      <pc:sldChg chg="modSp">
        <pc:chgData name="Bhogisetty, Dheeraj" userId="S::dbhogisetty@wpi.edu::5c28e068-ea07-4659-8b1d-6a7349ef6ea3" providerId="AD" clId="Web-{E43CF211-E446-7C1A-8E0B-E5F3A8CCACE3}" dt="2022-12-15T19:01:24.176" v="163" actId="20577"/>
        <pc:sldMkLst>
          <pc:docMk/>
          <pc:sldMk cId="587529321" sldId="270"/>
        </pc:sldMkLst>
        <pc:spChg chg="mod">
          <ac:chgData name="Bhogisetty, Dheeraj" userId="S::dbhogisetty@wpi.edu::5c28e068-ea07-4659-8b1d-6a7349ef6ea3" providerId="AD" clId="Web-{E43CF211-E446-7C1A-8E0B-E5F3A8CCACE3}" dt="2022-12-15T19:01:24.176" v="163" actId="20577"/>
          <ac:spMkLst>
            <pc:docMk/>
            <pc:sldMk cId="587529321" sldId="270"/>
            <ac:spMk id="6" creationId="{12A0AF61-8033-5CBC-34A5-6EBD7E9B35C1}"/>
          </ac:spMkLst>
        </pc:spChg>
      </pc:sldChg>
      <pc:sldChg chg="modSp">
        <pc:chgData name="Bhogisetty, Dheeraj" userId="S::dbhogisetty@wpi.edu::5c28e068-ea07-4659-8b1d-6a7349ef6ea3" providerId="AD" clId="Web-{E43CF211-E446-7C1A-8E0B-E5F3A8CCACE3}" dt="2022-12-15T17:55:16.417" v="160" actId="20577"/>
        <pc:sldMkLst>
          <pc:docMk/>
          <pc:sldMk cId="4095796270" sldId="271"/>
        </pc:sldMkLst>
        <pc:spChg chg="mod">
          <ac:chgData name="Bhogisetty, Dheeraj" userId="S::dbhogisetty@wpi.edu::5c28e068-ea07-4659-8b1d-6a7349ef6ea3" providerId="AD" clId="Web-{E43CF211-E446-7C1A-8E0B-E5F3A8CCACE3}" dt="2022-12-15T17:55:16.417" v="160" actId="20577"/>
          <ac:spMkLst>
            <pc:docMk/>
            <pc:sldMk cId="4095796270" sldId="271"/>
            <ac:spMk id="10" creationId="{F68490AE-B21A-30B4-BC43-2CBEE36A8303}"/>
          </ac:spMkLst>
        </pc:spChg>
      </pc:sldChg>
      <pc:sldChg chg="addSp modSp">
        <pc:chgData name="Bhogisetty, Dheeraj" userId="S::dbhogisetty@wpi.edu::5c28e068-ea07-4659-8b1d-6a7349ef6ea3" providerId="AD" clId="Web-{E43CF211-E446-7C1A-8E0B-E5F3A8CCACE3}" dt="2022-12-15T17:54:56.869" v="154" actId="20577"/>
        <pc:sldMkLst>
          <pc:docMk/>
          <pc:sldMk cId="1039922872" sldId="276"/>
        </pc:sldMkLst>
        <pc:spChg chg="mod">
          <ac:chgData name="Bhogisetty, Dheeraj" userId="S::dbhogisetty@wpi.edu::5c28e068-ea07-4659-8b1d-6a7349ef6ea3" providerId="AD" clId="Web-{E43CF211-E446-7C1A-8E0B-E5F3A8CCACE3}" dt="2022-12-15T17:39:18.932" v="109" actId="1076"/>
          <ac:spMkLst>
            <pc:docMk/>
            <pc:sldMk cId="1039922872" sldId="276"/>
            <ac:spMk id="3" creationId="{27690EE0-771A-F75E-EFE6-FD808103A500}"/>
          </ac:spMkLst>
        </pc:spChg>
        <pc:spChg chg="mod">
          <ac:chgData name="Bhogisetty, Dheeraj" userId="S::dbhogisetty@wpi.edu::5c28e068-ea07-4659-8b1d-6a7349ef6ea3" providerId="AD" clId="Web-{E43CF211-E446-7C1A-8E0B-E5F3A8CCACE3}" dt="2022-12-15T17:54:56.869" v="154" actId="20577"/>
          <ac:spMkLst>
            <pc:docMk/>
            <pc:sldMk cId="1039922872" sldId="276"/>
            <ac:spMk id="6" creationId="{12A0AF61-8033-5CBC-34A5-6EBD7E9B35C1}"/>
          </ac:spMkLst>
        </pc:spChg>
        <pc:spChg chg="add mod">
          <ac:chgData name="Bhogisetty, Dheeraj" userId="S::dbhogisetty@wpi.edu::5c28e068-ea07-4659-8b1d-6a7349ef6ea3" providerId="AD" clId="Web-{E43CF211-E446-7C1A-8E0B-E5F3A8CCACE3}" dt="2022-12-15T17:36:55.521" v="6"/>
          <ac:spMkLst>
            <pc:docMk/>
            <pc:sldMk cId="1039922872" sldId="276"/>
            <ac:spMk id="7" creationId="{21E7DF21-8551-8815-8406-B4DEEE9E6FE9}"/>
          </ac:spMkLst>
        </pc:spChg>
        <pc:picChg chg="add mod">
          <ac:chgData name="Bhogisetty, Dheeraj" userId="S::dbhogisetty@wpi.edu::5c28e068-ea07-4659-8b1d-6a7349ef6ea3" providerId="AD" clId="Web-{E43CF211-E446-7C1A-8E0B-E5F3A8CCACE3}" dt="2022-12-15T17:37:18.085" v="10" actId="1076"/>
          <ac:picMkLst>
            <pc:docMk/>
            <pc:sldMk cId="1039922872" sldId="276"/>
            <ac:picMk id="9" creationId="{DFEED503-EEAE-3942-6D10-CC176767AC04}"/>
          </ac:picMkLst>
        </pc:picChg>
      </pc:sldChg>
      <pc:sldChg chg="modSp">
        <pc:chgData name="Bhogisetty, Dheeraj" userId="S::dbhogisetty@wpi.edu::5c28e068-ea07-4659-8b1d-6a7349ef6ea3" providerId="AD" clId="Web-{E43CF211-E446-7C1A-8E0B-E5F3A8CCACE3}" dt="2022-12-15T17:48:03.231" v="140" actId="20577"/>
        <pc:sldMkLst>
          <pc:docMk/>
          <pc:sldMk cId="2558095542" sldId="281"/>
        </pc:sldMkLst>
        <pc:spChg chg="mod">
          <ac:chgData name="Bhogisetty, Dheeraj" userId="S::dbhogisetty@wpi.edu::5c28e068-ea07-4659-8b1d-6a7349ef6ea3" providerId="AD" clId="Web-{E43CF211-E446-7C1A-8E0B-E5F3A8CCACE3}" dt="2022-12-15T17:48:03.231" v="140" actId="20577"/>
          <ac:spMkLst>
            <pc:docMk/>
            <pc:sldMk cId="2558095542" sldId="281"/>
            <ac:spMk id="6" creationId="{12A0AF61-8033-5CBC-34A5-6EBD7E9B35C1}"/>
          </ac:spMkLst>
        </pc:spChg>
      </pc:sldChg>
      <pc:sldChg chg="modSp">
        <pc:chgData name="Bhogisetty, Dheeraj" userId="S::dbhogisetty@wpi.edu::5c28e068-ea07-4659-8b1d-6a7349ef6ea3" providerId="AD" clId="Web-{E43CF211-E446-7C1A-8E0B-E5F3A8CCACE3}" dt="2022-12-15T17:47:26.683" v="122" actId="20577"/>
        <pc:sldMkLst>
          <pc:docMk/>
          <pc:sldMk cId="1093284920" sldId="282"/>
        </pc:sldMkLst>
        <pc:spChg chg="mod">
          <ac:chgData name="Bhogisetty, Dheeraj" userId="S::dbhogisetty@wpi.edu::5c28e068-ea07-4659-8b1d-6a7349ef6ea3" providerId="AD" clId="Web-{E43CF211-E446-7C1A-8E0B-E5F3A8CCACE3}" dt="2022-12-15T17:47:26.683" v="122" actId="20577"/>
          <ac:spMkLst>
            <pc:docMk/>
            <pc:sldMk cId="1093284920" sldId="282"/>
            <ac:spMk id="6" creationId="{1F824D64-2059-A41D-66D5-5C619F063B0F}"/>
          </ac:spMkLst>
        </pc:spChg>
      </pc:sldChg>
      <pc:sldChg chg="modSp add replId">
        <pc:chgData name="Bhogisetty, Dheeraj" userId="S::dbhogisetty@wpi.edu::5c28e068-ea07-4659-8b1d-6a7349ef6ea3" providerId="AD" clId="Web-{E43CF211-E446-7C1A-8E0B-E5F3A8CCACE3}" dt="2022-12-15T17:47:35.839" v="124" actId="20577"/>
        <pc:sldMkLst>
          <pc:docMk/>
          <pc:sldMk cId="1954546031" sldId="294"/>
        </pc:sldMkLst>
        <pc:spChg chg="mod">
          <ac:chgData name="Bhogisetty, Dheeraj" userId="S::dbhogisetty@wpi.edu::5c28e068-ea07-4659-8b1d-6a7349ef6ea3" providerId="AD" clId="Web-{E43CF211-E446-7C1A-8E0B-E5F3A8CCACE3}" dt="2022-12-15T17:47:35.839" v="124" actId="20577"/>
          <ac:spMkLst>
            <pc:docMk/>
            <pc:sldMk cId="1954546031" sldId="294"/>
            <ac:spMk id="6" creationId="{1F824D64-2059-A41D-66D5-5C619F063B0F}"/>
          </ac:spMkLst>
        </pc:spChg>
      </pc:sldChg>
    </pc:docChg>
  </pc:docChgLst>
  <pc:docChgLst>
    <pc:chgData name="Green, Omri" userId="S::ozgreen@wpi.edu::5854cba9-acff-4d02-92a1-614e867d224a" providerId="AD" clId="Web-{7A170378-B49B-A6C9-E6EE-F6CE609DE5E7}"/>
    <pc:docChg chg="delSld modSld">
      <pc:chgData name="Green, Omri" userId="S::ozgreen@wpi.edu::5854cba9-acff-4d02-92a1-614e867d224a" providerId="AD" clId="Web-{7A170378-B49B-A6C9-E6EE-F6CE609DE5E7}" dt="2022-12-15T02:08:28.097" v="444" actId="20577"/>
      <pc:docMkLst>
        <pc:docMk/>
      </pc:docMkLst>
      <pc:sldChg chg="del">
        <pc:chgData name="Green, Omri" userId="S::ozgreen@wpi.edu::5854cba9-acff-4d02-92a1-614e867d224a" providerId="AD" clId="Web-{7A170378-B49B-A6C9-E6EE-F6CE609DE5E7}" dt="2022-12-15T01:58:13.209" v="408"/>
        <pc:sldMkLst>
          <pc:docMk/>
          <pc:sldMk cId="3333008985" sldId="273"/>
        </pc:sldMkLst>
      </pc:sldChg>
      <pc:sldChg chg="addSp delSp modSp">
        <pc:chgData name="Green, Omri" userId="S::ozgreen@wpi.edu::5854cba9-acff-4d02-92a1-614e867d224a" providerId="AD" clId="Web-{7A170378-B49B-A6C9-E6EE-F6CE609DE5E7}" dt="2022-12-15T02:08:28.097" v="444" actId="20577"/>
        <pc:sldMkLst>
          <pc:docMk/>
          <pc:sldMk cId="336944311" sldId="274"/>
        </pc:sldMkLst>
        <pc:spChg chg="add del mod">
          <ac:chgData name="Green, Omri" userId="S::ozgreen@wpi.edu::5854cba9-acff-4d02-92a1-614e867d224a" providerId="AD" clId="Web-{7A170378-B49B-A6C9-E6EE-F6CE609DE5E7}" dt="2022-12-15T01:52:15.089" v="407" actId="20577"/>
          <ac:spMkLst>
            <pc:docMk/>
            <pc:sldMk cId="336944311" sldId="274"/>
            <ac:spMk id="6" creationId="{12A0AF61-8033-5CBC-34A5-6EBD7E9B35C1}"/>
          </ac:spMkLst>
        </pc:spChg>
        <pc:spChg chg="add mod">
          <ac:chgData name="Green, Omri" userId="S::ozgreen@wpi.edu::5854cba9-acff-4d02-92a1-614e867d224a" providerId="AD" clId="Web-{7A170378-B49B-A6C9-E6EE-F6CE609DE5E7}" dt="2022-12-15T02:08:28.097" v="444" actId="20577"/>
          <ac:spMkLst>
            <pc:docMk/>
            <pc:sldMk cId="336944311" sldId="274"/>
            <ac:spMk id="13" creationId="{8101FC41-0D60-50C1-D97D-619396AB7396}"/>
          </ac:spMkLst>
        </pc:spChg>
        <pc:picChg chg="add del mod ord">
          <ac:chgData name="Green, Omri" userId="S::ozgreen@wpi.edu::5854cba9-acff-4d02-92a1-614e867d224a" providerId="AD" clId="Web-{7A170378-B49B-A6C9-E6EE-F6CE609DE5E7}" dt="2022-12-15T01:36:12.645" v="6"/>
          <ac:picMkLst>
            <pc:docMk/>
            <pc:sldMk cId="336944311" sldId="274"/>
            <ac:picMk id="7" creationId="{3F93472D-C181-93ED-FF47-2ADED3FD4558}"/>
          </ac:picMkLst>
        </pc:picChg>
        <pc:picChg chg="add del mod">
          <ac:chgData name="Green, Omri" userId="S::ozgreen@wpi.edu::5854cba9-acff-4d02-92a1-614e867d224a" providerId="AD" clId="Web-{7A170378-B49B-A6C9-E6EE-F6CE609DE5E7}" dt="2022-12-15T01:37:51.105" v="18"/>
          <ac:picMkLst>
            <pc:docMk/>
            <pc:sldMk cId="336944311" sldId="274"/>
            <ac:picMk id="9" creationId="{E40FD2D3-3B98-ECF4-1B03-69B42BB849CF}"/>
          </ac:picMkLst>
        </pc:picChg>
        <pc:picChg chg="add del mod">
          <ac:chgData name="Green, Omri" userId="S::ozgreen@wpi.edu::5854cba9-acff-4d02-92a1-614e867d224a" providerId="AD" clId="Web-{7A170378-B49B-A6C9-E6EE-F6CE609DE5E7}" dt="2022-12-15T01:37:51.949" v="19"/>
          <ac:picMkLst>
            <pc:docMk/>
            <pc:sldMk cId="336944311" sldId="274"/>
            <ac:picMk id="10" creationId="{BF066CB0-167A-5428-3940-79CB5B6F605E}"/>
          </ac:picMkLst>
        </pc:picChg>
        <pc:picChg chg="add del mod">
          <ac:chgData name="Green, Omri" userId="S::ozgreen@wpi.edu::5854cba9-acff-4d02-92a1-614e867d224a" providerId="AD" clId="Web-{7A170378-B49B-A6C9-E6EE-F6CE609DE5E7}" dt="2022-12-15T01:42:24.547" v="119"/>
          <ac:picMkLst>
            <pc:docMk/>
            <pc:sldMk cId="336944311" sldId="274"/>
            <ac:picMk id="11" creationId="{D0016545-277C-1EB1-D172-469FD0E18EB6}"/>
          </ac:picMkLst>
        </pc:picChg>
        <pc:picChg chg="add del mod">
          <ac:chgData name="Green, Omri" userId="S::ozgreen@wpi.edu::5854cba9-acff-4d02-92a1-614e867d224a" providerId="AD" clId="Web-{7A170378-B49B-A6C9-E6EE-F6CE609DE5E7}" dt="2022-12-15T02:07:17.576" v="409"/>
          <ac:picMkLst>
            <pc:docMk/>
            <pc:sldMk cId="336944311" sldId="274"/>
            <ac:picMk id="12" creationId="{C5B1970E-8035-BE8E-BFCF-E234AA10D215}"/>
          </ac:picMkLst>
        </pc:picChg>
      </pc:sldChg>
      <pc:sldChg chg="modSp">
        <pc:chgData name="Green, Omri" userId="S::ozgreen@wpi.edu::5854cba9-acff-4d02-92a1-614e867d224a" providerId="AD" clId="Web-{7A170378-B49B-A6C9-E6EE-F6CE609DE5E7}" dt="2022-12-15T01:35:15.094" v="2" actId="20577"/>
        <pc:sldMkLst>
          <pc:docMk/>
          <pc:sldMk cId="3002203220" sldId="280"/>
        </pc:sldMkLst>
        <pc:spChg chg="mod">
          <ac:chgData name="Green, Omri" userId="S::ozgreen@wpi.edu::5854cba9-acff-4d02-92a1-614e867d224a" providerId="AD" clId="Web-{7A170378-B49B-A6C9-E6EE-F6CE609DE5E7}" dt="2022-12-15T01:35:15.094" v="2" actId="20577"/>
          <ac:spMkLst>
            <pc:docMk/>
            <pc:sldMk cId="3002203220" sldId="280"/>
            <ac:spMk id="3" creationId="{27690EE0-771A-F75E-EFE6-FD808103A500}"/>
          </ac:spMkLst>
        </pc:spChg>
      </pc:sldChg>
    </pc:docChg>
  </pc:docChgLst>
  <pc:docChgLst>
    <pc:chgData name="John, Joel" userId="S::jjohn2@wpi.edu::99ca56af-0f03-4f66-b684-a7f1f47adbfc" providerId="AD" clId="Web-{9D102C65-C886-4D8D-4419-B57CA2B1F950}"/>
    <pc:docChg chg="addSld delSld modSld">
      <pc:chgData name="John, Joel" userId="S::jjohn2@wpi.edu::99ca56af-0f03-4f66-b684-a7f1f47adbfc" providerId="AD" clId="Web-{9D102C65-C886-4D8D-4419-B57CA2B1F950}" dt="2022-12-15T03:04:53.521" v="535" actId="20577"/>
      <pc:docMkLst>
        <pc:docMk/>
      </pc:docMkLst>
      <pc:sldChg chg="modSp">
        <pc:chgData name="John, Joel" userId="S::jjohn2@wpi.edu::99ca56af-0f03-4f66-b684-a7f1f47adbfc" providerId="AD" clId="Web-{9D102C65-C886-4D8D-4419-B57CA2B1F950}" dt="2022-12-15T01:36:08.022" v="22" actId="20577"/>
        <pc:sldMkLst>
          <pc:docMk/>
          <pc:sldMk cId="3458525153" sldId="269"/>
        </pc:sldMkLst>
        <pc:spChg chg="mod">
          <ac:chgData name="John, Joel" userId="S::jjohn2@wpi.edu::99ca56af-0f03-4f66-b684-a7f1f47adbfc" providerId="AD" clId="Web-{9D102C65-C886-4D8D-4419-B57CA2B1F950}" dt="2022-12-15T01:36:08.022" v="22" actId="20577"/>
          <ac:spMkLst>
            <pc:docMk/>
            <pc:sldMk cId="3458525153" sldId="269"/>
            <ac:spMk id="6" creationId="{8219B7BE-088F-D7B8-20BC-7D4BFC27B7B4}"/>
          </ac:spMkLst>
        </pc:spChg>
      </pc:sldChg>
      <pc:sldChg chg="modSp">
        <pc:chgData name="John, Joel" userId="S::jjohn2@wpi.edu::99ca56af-0f03-4f66-b684-a7f1f47adbfc" providerId="AD" clId="Web-{9D102C65-C886-4D8D-4419-B57CA2B1F950}" dt="2022-12-15T03:04:53.521" v="535" actId="20577"/>
        <pc:sldMkLst>
          <pc:docMk/>
          <pc:sldMk cId="587529321" sldId="270"/>
        </pc:sldMkLst>
        <pc:spChg chg="mod">
          <ac:chgData name="John, Joel" userId="S::jjohn2@wpi.edu::99ca56af-0f03-4f66-b684-a7f1f47adbfc" providerId="AD" clId="Web-{9D102C65-C886-4D8D-4419-B57CA2B1F950}" dt="2022-12-15T03:04:53.521" v="535" actId="20577"/>
          <ac:spMkLst>
            <pc:docMk/>
            <pc:sldMk cId="587529321" sldId="270"/>
            <ac:spMk id="6" creationId="{12A0AF61-8033-5CBC-34A5-6EBD7E9B35C1}"/>
          </ac:spMkLst>
        </pc:spChg>
        <pc:picChg chg="mod">
          <ac:chgData name="John, Joel" userId="S::jjohn2@wpi.edu::99ca56af-0f03-4f66-b684-a7f1f47adbfc" providerId="AD" clId="Web-{9D102C65-C886-4D8D-4419-B57CA2B1F950}" dt="2022-12-15T02:27:08.098" v="523" actId="1076"/>
          <ac:picMkLst>
            <pc:docMk/>
            <pc:sldMk cId="587529321" sldId="270"/>
            <ac:picMk id="7" creationId="{EAE116E6-9AE3-5001-E3BC-DF19FB8C77CE}"/>
          </ac:picMkLst>
        </pc:picChg>
      </pc:sldChg>
      <pc:sldChg chg="new">
        <pc:chgData name="John, Joel" userId="S::jjohn2@wpi.edu::99ca56af-0f03-4f66-b684-a7f1f47adbfc" providerId="AD" clId="Web-{9D102C65-C886-4D8D-4419-B57CA2B1F950}" dt="2022-12-15T01:35:38.896" v="6"/>
        <pc:sldMkLst>
          <pc:docMk/>
          <pc:sldMk cId="387871657" sldId="283"/>
        </pc:sldMkLst>
      </pc:sldChg>
      <pc:sldChg chg="new del">
        <pc:chgData name="John, Joel" userId="S::jjohn2@wpi.edu::99ca56af-0f03-4f66-b684-a7f1f47adbfc" providerId="AD" clId="Web-{9D102C65-C886-4D8D-4419-B57CA2B1F950}" dt="2022-12-15T01:35:33.755" v="5"/>
        <pc:sldMkLst>
          <pc:docMk/>
          <pc:sldMk cId="3305434423" sldId="283"/>
        </pc:sldMkLst>
      </pc:sldChg>
      <pc:sldChg chg="modSp">
        <pc:chgData name="John, Joel" userId="S::jjohn2@wpi.edu::99ca56af-0f03-4f66-b684-a7f1f47adbfc" providerId="AD" clId="Web-{9D102C65-C886-4D8D-4419-B57CA2B1F950}" dt="2022-12-15T02:38:00.215" v="531" actId="20577"/>
        <pc:sldMkLst>
          <pc:docMk/>
          <pc:sldMk cId="2862948414" sldId="284"/>
        </pc:sldMkLst>
        <pc:spChg chg="mod">
          <ac:chgData name="John, Joel" userId="S::jjohn2@wpi.edu::99ca56af-0f03-4f66-b684-a7f1f47adbfc" providerId="AD" clId="Web-{9D102C65-C886-4D8D-4419-B57CA2B1F950}" dt="2022-12-15T01:36:02.913" v="21" actId="20577"/>
          <ac:spMkLst>
            <pc:docMk/>
            <pc:sldMk cId="2862948414" sldId="284"/>
            <ac:spMk id="3" creationId="{7F88B51C-E847-F11C-32B0-2A9B2EBCB57E}"/>
          </ac:spMkLst>
        </pc:spChg>
        <pc:spChg chg="mod">
          <ac:chgData name="John, Joel" userId="S::jjohn2@wpi.edu::99ca56af-0f03-4f66-b684-a7f1f47adbfc" providerId="AD" clId="Web-{9D102C65-C886-4D8D-4419-B57CA2B1F950}" dt="2022-12-15T02:38:00.215" v="531" actId="20577"/>
          <ac:spMkLst>
            <pc:docMk/>
            <pc:sldMk cId="2862948414" sldId="284"/>
            <ac:spMk id="6" creationId="{8219B7BE-088F-D7B8-20BC-7D4BFC27B7B4}"/>
          </ac:spMkLst>
        </pc:spChg>
      </pc:sldChg>
    </pc:docChg>
  </pc:docChgLst>
  <pc:docChgLst>
    <pc:chgData name="Shreya Bang" userId="d6997bbdbb9a0245" providerId="LiveId" clId="{9BAA231B-592A-4E27-B21C-C5F8CA88B3B8}"/>
    <pc:docChg chg="undo custSel addSld delSld modSld sldOrd">
      <pc:chgData name="Shreya Bang" userId="d6997bbdbb9a0245" providerId="LiveId" clId="{9BAA231B-592A-4E27-B21C-C5F8CA88B3B8}" dt="2022-12-15T06:07:21.464" v="634" actId="1076"/>
      <pc:docMkLst>
        <pc:docMk/>
      </pc:docMkLst>
      <pc:sldChg chg="addSp modSp del">
        <pc:chgData name="Shreya Bang" userId="d6997bbdbb9a0245" providerId="LiveId" clId="{9BAA231B-592A-4E27-B21C-C5F8CA88B3B8}" dt="2022-12-14T05:57:35.230" v="139" actId="47"/>
        <pc:sldMkLst>
          <pc:docMk/>
          <pc:sldMk cId="195397916" sldId="256"/>
        </pc:sldMkLst>
        <pc:spChg chg="add mod">
          <ac:chgData name="Shreya Bang" userId="d6997bbdbb9a0245" providerId="LiveId" clId="{9BAA231B-592A-4E27-B21C-C5F8CA88B3B8}" dt="2022-12-14T05:38:26.256" v="49" actId="571"/>
          <ac:spMkLst>
            <pc:docMk/>
            <pc:sldMk cId="195397916" sldId="256"/>
            <ac:spMk id="5" creationId="{D4B8BBFB-9FEE-C7FE-38C5-D06947E7DD32}"/>
          </ac:spMkLst>
        </pc:spChg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3178961669" sldId="257"/>
        </pc:sldMkLst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4284108139" sldId="258"/>
        </pc:sldMkLst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3441402904" sldId="259"/>
        </pc:sldMkLst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2311901202" sldId="260"/>
        </pc:sldMkLst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779058110" sldId="261"/>
        </pc:sldMkLst>
      </pc:sldChg>
      <pc:sldChg chg="addSp delSp modSp del mod">
        <pc:chgData name="Shreya Bang" userId="d6997bbdbb9a0245" providerId="LiveId" clId="{9BAA231B-592A-4E27-B21C-C5F8CA88B3B8}" dt="2022-12-14T05:57:35.230" v="139" actId="47"/>
        <pc:sldMkLst>
          <pc:docMk/>
          <pc:sldMk cId="4293371100" sldId="262"/>
        </pc:sldMkLst>
        <pc:spChg chg="mod">
          <ac:chgData name="Shreya Bang" userId="d6997bbdbb9a0245" providerId="LiveId" clId="{9BAA231B-592A-4E27-B21C-C5F8CA88B3B8}" dt="2022-12-14T05:35:27.923" v="41" actId="14100"/>
          <ac:spMkLst>
            <pc:docMk/>
            <pc:sldMk cId="4293371100" sldId="262"/>
            <ac:spMk id="2" creationId="{97074C73-4654-439A-2C11-9386759A2A90}"/>
          </ac:spMkLst>
        </pc:spChg>
        <pc:spChg chg="mod">
          <ac:chgData name="Shreya Bang" userId="d6997bbdbb9a0245" providerId="LiveId" clId="{9BAA231B-592A-4E27-B21C-C5F8CA88B3B8}" dt="2022-12-14T05:35:32.913" v="44" actId="14100"/>
          <ac:spMkLst>
            <pc:docMk/>
            <pc:sldMk cId="4293371100" sldId="262"/>
            <ac:spMk id="3" creationId="{402B1602-6196-82C4-A709-DF2011AD58D2}"/>
          </ac:spMkLst>
        </pc:spChg>
        <pc:spChg chg="add del mod">
          <ac:chgData name="Shreya Bang" userId="d6997bbdbb9a0245" providerId="LiveId" clId="{9BAA231B-592A-4E27-B21C-C5F8CA88B3B8}" dt="2022-12-14T05:35:20.512" v="39" actId="478"/>
          <ac:spMkLst>
            <pc:docMk/>
            <pc:sldMk cId="4293371100" sldId="262"/>
            <ac:spMk id="6" creationId="{784F7FF1-8E03-5533-E9D7-3FF82D5D9236}"/>
          </ac:spMkLst>
        </pc:spChg>
        <pc:spChg chg="add mod">
          <ac:chgData name="Shreya Bang" userId="d6997bbdbb9a0245" providerId="LiveId" clId="{9BAA231B-592A-4E27-B21C-C5F8CA88B3B8}" dt="2022-12-14T05:42:41.051" v="73" actId="571"/>
          <ac:spMkLst>
            <pc:docMk/>
            <pc:sldMk cId="4293371100" sldId="262"/>
            <ac:spMk id="7" creationId="{D92C7736-8134-BFA4-5E7E-4A55C340CEAF}"/>
          </ac:spMkLst>
        </pc:spChg>
      </pc:sldChg>
      <pc:sldChg chg="delSp modSp add del mod">
        <pc:chgData name="Shreya Bang" userId="d6997bbdbb9a0245" providerId="LiveId" clId="{9BAA231B-592A-4E27-B21C-C5F8CA88B3B8}" dt="2022-12-14T07:39:39.053" v="182" actId="47"/>
        <pc:sldMkLst>
          <pc:docMk/>
          <pc:sldMk cId="2539834840" sldId="263"/>
        </pc:sldMkLst>
        <pc:spChg chg="mod">
          <ac:chgData name="Shreya Bang" userId="d6997bbdbb9a0245" providerId="LiveId" clId="{9BAA231B-592A-4E27-B21C-C5F8CA88B3B8}" dt="2022-12-14T07:27:54.001" v="166" actId="6549"/>
          <ac:spMkLst>
            <pc:docMk/>
            <pc:sldMk cId="2539834840" sldId="263"/>
            <ac:spMk id="3" creationId="{DF76FB51-C188-02FD-4853-2C4D62D5DABA}"/>
          </ac:spMkLst>
        </pc:spChg>
        <pc:spChg chg="mod">
          <ac:chgData name="Shreya Bang" userId="d6997bbdbb9a0245" providerId="LiveId" clId="{9BAA231B-592A-4E27-B21C-C5F8CA88B3B8}" dt="2022-12-14T05:24:30.269" v="16" actId="14100"/>
          <ac:spMkLst>
            <pc:docMk/>
            <pc:sldMk cId="2539834840" sldId="263"/>
            <ac:spMk id="4" creationId="{0128257E-F0AE-D9CF-2F43-7FFDCE35E573}"/>
          </ac:spMkLst>
        </pc:spChg>
        <pc:picChg chg="del mod">
          <ac:chgData name="Shreya Bang" userId="d6997bbdbb9a0245" providerId="LiveId" clId="{9BAA231B-592A-4E27-B21C-C5F8CA88B3B8}" dt="2022-12-14T07:25:35.059" v="148" actId="478"/>
          <ac:picMkLst>
            <pc:docMk/>
            <pc:sldMk cId="2539834840" sldId="263"/>
            <ac:picMk id="7" creationId="{C6DCD6A7-376F-C378-FCD7-CFE3E09A7E5E}"/>
          </ac:picMkLst>
        </pc:picChg>
      </pc:sldChg>
      <pc:sldChg chg="addSp delSp modSp del mod ord">
        <pc:chgData name="Shreya Bang" userId="d6997bbdbb9a0245" providerId="LiveId" clId="{9BAA231B-592A-4E27-B21C-C5F8CA88B3B8}" dt="2022-12-14T05:57:35.230" v="139" actId="47"/>
        <pc:sldMkLst>
          <pc:docMk/>
          <pc:sldMk cId="17969606" sldId="264"/>
        </pc:sldMkLst>
        <pc:spChg chg="del">
          <ac:chgData name="Shreya Bang" userId="d6997bbdbb9a0245" providerId="LiveId" clId="{9BAA231B-592A-4E27-B21C-C5F8CA88B3B8}" dt="2022-12-14T05:38:09.805" v="46" actId="478"/>
          <ac:spMkLst>
            <pc:docMk/>
            <pc:sldMk cId="17969606" sldId="264"/>
            <ac:spMk id="2" creationId="{BCD200DC-DA64-6A34-4F35-6C872F897D9E}"/>
          </ac:spMkLst>
        </pc:spChg>
        <pc:spChg chg="del mod">
          <ac:chgData name="Shreya Bang" userId="d6997bbdbb9a0245" providerId="LiveId" clId="{9BAA231B-592A-4E27-B21C-C5F8CA88B3B8}" dt="2022-12-14T05:41:48.410" v="66" actId="478"/>
          <ac:spMkLst>
            <pc:docMk/>
            <pc:sldMk cId="17969606" sldId="264"/>
            <ac:spMk id="4" creationId="{0128257E-F0AE-D9CF-2F43-7FFDCE35E573}"/>
          </ac:spMkLst>
        </pc:spChg>
        <pc:spChg chg="add mod">
          <ac:chgData name="Shreya Bang" userId="d6997bbdbb9a0245" providerId="LiveId" clId="{9BAA231B-592A-4E27-B21C-C5F8CA88B3B8}" dt="2022-12-14T05:41:55.857" v="68" actId="207"/>
          <ac:spMkLst>
            <pc:docMk/>
            <pc:sldMk cId="17969606" sldId="264"/>
            <ac:spMk id="6" creationId="{A6DD4B1D-6C5F-9B70-B374-649CB6810C21}"/>
          </ac:spMkLst>
        </pc:spChg>
        <pc:spChg chg="add mod">
          <ac:chgData name="Shreya Bang" userId="d6997bbdbb9a0245" providerId="LiveId" clId="{9BAA231B-592A-4E27-B21C-C5F8CA88B3B8}" dt="2022-12-14T05:42:39.051" v="72" actId="14100"/>
          <ac:spMkLst>
            <pc:docMk/>
            <pc:sldMk cId="17969606" sldId="264"/>
            <ac:spMk id="7" creationId="{DA9D0D53-8155-D2C9-FF42-07AE69021EED}"/>
          </ac:spMkLst>
        </pc:spChg>
        <pc:spChg chg="add mod">
          <ac:chgData name="Shreya Bang" userId="d6997bbdbb9a0245" providerId="LiveId" clId="{9BAA231B-592A-4E27-B21C-C5F8CA88B3B8}" dt="2022-12-14T05:42:58.669" v="78" actId="14100"/>
          <ac:spMkLst>
            <pc:docMk/>
            <pc:sldMk cId="17969606" sldId="264"/>
            <ac:spMk id="8" creationId="{F4DD5106-4597-7365-8B06-C0B00377A2A4}"/>
          </ac:spMkLst>
        </pc:spChg>
        <pc:spChg chg="add del mod">
          <ac:chgData name="Shreya Bang" userId="d6997bbdbb9a0245" providerId="LiveId" clId="{9BAA231B-592A-4E27-B21C-C5F8CA88B3B8}" dt="2022-12-14T05:44:16.927" v="82" actId="11529"/>
          <ac:spMkLst>
            <pc:docMk/>
            <pc:sldMk cId="17969606" sldId="264"/>
            <ac:spMk id="9" creationId="{EF516BCE-77E0-F4D1-3F00-FBF5352C62AB}"/>
          </ac:spMkLst>
        </pc:spChg>
        <pc:picChg chg="add del mod">
          <ac:chgData name="Shreya Bang" userId="d6997bbdbb9a0245" providerId="LiveId" clId="{9BAA231B-592A-4E27-B21C-C5F8CA88B3B8}" dt="2022-12-14T05:34:24.545" v="20" actId="478"/>
          <ac:picMkLst>
            <pc:docMk/>
            <pc:sldMk cId="17969606" sldId="264"/>
            <ac:picMk id="3" creationId="{E67EE75F-C014-C5C9-BD13-DE8973B30536}"/>
          </ac:picMkLst>
        </pc:picChg>
        <pc:picChg chg="add del mod">
          <ac:chgData name="Shreya Bang" userId="d6997bbdbb9a0245" providerId="LiveId" clId="{9BAA231B-592A-4E27-B21C-C5F8CA88B3B8}" dt="2022-12-14T05:24:06.530" v="11"/>
          <ac:picMkLst>
            <pc:docMk/>
            <pc:sldMk cId="17969606" sldId="264"/>
            <ac:picMk id="5" creationId="{17647302-8DAD-D34E-574D-49EA05101DB9}"/>
          </ac:picMkLst>
        </pc:picChg>
      </pc:sldChg>
      <pc:sldChg chg="del">
        <pc:chgData name="Shreya Bang" userId="d6997bbdbb9a0245" providerId="LiveId" clId="{9BAA231B-592A-4E27-B21C-C5F8CA88B3B8}" dt="2022-12-14T05:57:35.230" v="139" actId="47"/>
        <pc:sldMkLst>
          <pc:docMk/>
          <pc:sldMk cId="3466614954" sldId="265"/>
        </pc:sldMkLst>
      </pc:sldChg>
      <pc:sldChg chg="addSp delSp modSp add del mod chgLayout">
        <pc:chgData name="Shreya Bang" userId="d6997bbdbb9a0245" providerId="LiveId" clId="{9BAA231B-592A-4E27-B21C-C5F8CA88B3B8}" dt="2022-12-14T07:27:35.974" v="160" actId="47"/>
        <pc:sldMkLst>
          <pc:docMk/>
          <pc:sldMk cId="4204221664" sldId="266"/>
        </pc:sldMkLst>
        <pc:spChg chg="add mod">
          <ac:chgData name="Shreya Bang" userId="d6997bbdbb9a0245" providerId="LiveId" clId="{9BAA231B-592A-4E27-B21C-C5F8CA88B3B8}" dt="2022-12-14T05:53:57.863" v="106" actId="164"/>
          <ac:spMkLst>
            <pc:docMk/>
            <pc:sldMk cId="4204221664" sldId="266"/>
            <ac:spMk id="2" creationId="{469B48BC-F1B6-07EE-5FFE-CBC4A824D79E}"/>
          </ac:spMkLst>
        </pc:spChg>
        <pc:spChg chg="del mod">
          <ac:chgData name="Shreya Bang" userId="d6997bbdbb9a0245" providerId="LiveId" clId="{9BAA231B-592A-4E27-B21C-C5F8CA88B3B8}" dt="2022-12-14T05:55:19.709" v="118" actId="478"/>
          <ac:spMkLst>
            <pc:docMk/>
            <pc:sldMk cId="4204221664" sldId="266"/>
            <ac:spMk id="3" creationId="{DF76FB51-C188-02FD-4853-2C4D62D5DABA}"/>
          </ac:spMkLst>
        </pc:spChg>
        <pc:spChg chg="mod">
          <ac:chgData name="Shreya Bang" userId="d6997bbdbb9a0245" providerId="LiveId" clId="{9BAA231B-592A-4E27-B21C-C5F8CA88B3B8}" dt="2022-12-14T05:53:57.863" v="106" actId="164"/>
          <ac:spMkLst>
            <pc:docMk/>
            <pc:sldMk cId="4204221664" sldId="266"/>
            <ac:spMk id="4" creationId="{0128257E-F0AE-D9CF-2F43-7FFDCE35E573}"/>
          </ac:spMkLst>
        </pc:spChg>
        <pc:spChg chg="add mod">
          <ac:chgData name="Shreya Bang" userId="d6997bbdbb9a0245" providerId="LiveId" clId="{9BAA231B-592A-4E27-B21C-C5F8CA88B3B8}" dt="2022-12-14T05:53:57.863" v="106" actId="164"/>
          <ac:spMkLst>
            <pc:docMk/>
            <pc:sldMk cId="4204221664" sldId="266"/>
            <ac:spMk id="5" creationId="{83386A1F-17AE-7A8C-DB93-D380F998D406}"/>
          </ac:spMkLst>
        </pc:spChg>
        <pc:spChg chg="del mod">
          <ac:chgData name="Shreya Bang" userId="d6997bbdbb9a0245" providerId="LiveId" clId="{9BAA231B-592A-4E27-B21C-C5F8CA88B3B8}" dt="2022-12-14T05:56:03.167" v="128"/>
          <ac:spMkLst>
            <pc:docMk/>
            <pc:sldMk cId="4204221664" sldId="266"/>
            <ac:spMk id="6" creationId="{57ABAB6B-8ED0-D034-5096-444C6B88B545}"/>
          </ac:spMkLst>
        </pc:spChg>
        <pc:spChg chg="add del mod">
          <ac:chgData name="Shreya Bang" userId="d6997bbdbb9a0245" providerId="LiveId" clId="{9BAA231B-592A-4E27-B21C-C5F8CA88B3B8}" dt="2022-12-14T05:55:47.899" v="125" actId="478"/>
          <ac:spMkLst>
            <pc:docMk/>
            <pc:sldMk cId="4204221664" sldId="266"/>
            <ac:spMk id="9" creationId="{C0066D39-0D28-7901-20AB-D2CDB4242B33}"/>
          </ac:spMkLst>
        </pc:spChg>
        <pc:spChg chg="add del mod">
          <ac:chgData name="Shreya Bang" userId="d6997bbdbb9a0245" providerId="LiveId" clId="{9BAA231B-592A-4E27-B21C-C5F8CA88B3B8}" dt="2022-12-14T07:26:50.396" v="153" actId="1076"/>
          <ac:spMkLst>
            <pc:docMk/>
            <pc:sldMk cId="4204221664" sldId="266"/>
            <ac:spMk id="10" creationId="{578E870C-3E69-395F-62B0-CB61B9937C45}"/>
          </ac:spMkLst>
        </pc:spChg>
        <pc:spChg chg="add del">
          <ac:chgData name="Shreya Bang" userId="d6997bbdbb9a0245" providerId="LiveId" clId="{9BAA231B-592A-4E27-B21C-C5F8CA88B3B8}" dt="2022-12-14T05:56:42.198" v="137" actId="22"/>
          <ac:spMkLst>
            <pc:docMk/>
            <pc:sldMk cId="4204221664" sldId="266"/>
            <ac:spMk id="12" creationId="{83DB5448-385D-84AB-E686-4F3E7C2686D8}"/>
          </ac:spMkLst>
        </pc:spChg>
        <pc:grpChg chg="add mod">
          <ac:chgData name="Shreya Bang" userId="d6997bbdbb9a0245" providerId="LiveId" clId="{9BAA231B-592A-4E27-B21C-C5F8CA88B3B8}" dt="2022-12-14T05:53:57.863" v="106" actId="164"/>
          <ac:grpSpMkLst>
            <pc:docMk/>
            <pc:sldMk cId="4204221664" sldId="266"/>
            <ac:grpSpMk id="8" creationId="{E29B8BE6-195D-1CBC-972A-43F1E9258E53}"/>
          </ac:grpSpMkLst>
        </pc:grpChg>
        <pc:picChg chg="del">
          <ac:chgData name="Shreya Bang" userId="d6997bbdbb9a0245" providerId="LiveId" clId="{9BAA231B-592A-4E27-B21C-C5F8CA88B3B8}" dt="2022-12-14T05:52:03.417" v="84" actId="478"/>
          <ac:picMkLst>
            <pc:docMk/>
            <pc:sldMk cId="4204221664" sldId="266"/>
            <ac:picMk id="7" creationId="{C6DCD6A7-376F-C378-FCD7-CFE3E09A7E5E}"/>
          </ac:picMkLst>
        </pc:picChg>
      </pc:sldChg>
      <pc:sldChg chg="addSp delSp modSp add del mod">
        <pc:chgData name="Shreya Bang" userId="d6997bbdbb9a0245" providerId="LiveId" clId="{9BAA231B-592A-4E27-B21C-C5F8CA88B3B8}" dt="2022-12-14T07:27:35.974" v="160" actId="47"/>
        <pc:sldMkLst>
          <pc:docMk/>
          <pc:sldMk cId="2002630544" sldId="267"/>
        </pc:sldMkLst>
        <pc:spChg chg="add del mod">
          <ac:chgData name="Shreya Bang" userId="d6997bbdbb9a0245" providerId="LiveId" clId="{9BAA231B-592A-4E27-B21C-C5F8CA88B3B8}" dt="2022-12-14T05:58:01.570" v="147" actId="11529"/>
          <ac:spMkLst>
            <pc:docMk/>
            <pc:sldMk cId="2002630544" sldId="267"/>
            <ac:spMk id="3" creationId="{54740C79-89D5-5B6B-3981-5B08A6B9068E}"/>
          </ac:spMkLst>
        </pc:spChg>
        <pc:spChg chg="add del mod">
          <ac:chgData name="Shreya Bang" userId="d6997bbdbb9a0245" providerId="LiveId" clId="{9BAA231B-592A-4E27-B21C-C5F8CA88B3B8}" dt="2022-12-14T05:58:00.489" v="145"/>
          <ac:spMkLst>
            <pc:docMk/>
            <pc:sldMk cId="2002630544" sldId="267"/>
            <ac:spMk id="6" creationId="{3070EAC5-BC95-E5CB-B892-C6C78EFA6377}"/>
          </ac:spMkLst>
        </pc:spChg>
      </pc:sldChg>
      <pc:sldChg chg="addSp delSp modSp add mod ord">
        <pc:chgData name="Shreya Bang" userId="d6997bbdbb9a0245" providerId="LiveId" clId="{9BAA231B-592A-4E27-B21C-C5F8CA88B3B8}" dt="2022-12-15T05:56:58.501" v="384" actId="1076"/>
        <pc:sldMkLst>
          <pc:docMk/>
          <pc:sldMk cId="761727162" sldId="268"/>
        </pc:sldMkLst>
        <pc:spChg chg="add mod">
          <ac:chgData name="Shreya Bang" userId="d6997bbdbb9a0245" providerId="LiveId" clId="{9BAA231B-592A-4E27-B21C-C5F8CA88B3B8}" dt="2022-12-15T05:47:01.764" v="201" actId="255"/>
          <ac:spMkLst>
            <pc:docMk/>
            <pc:sldMk cId="761727162" sldId="268"/>
            <ac:spMk id="6" creationId="{1F824D64-2059-A41D-66D5-5C619F063B0F}"/>
          </ac:spMkLst>
        </pc:spChg>
        <pc:spChg chg="add mod">
          <ac:chgData name="Shreya Bang" userId="d6997bbdbb9a0245" providerId="LiveId" clId="{9BAA231B-592A-4E27-B21C-C5F8CA88B3B8}" dt="2022-12-15T05:56:58.501" v="384" actId="1076"/>
          <ac:spMkLst>
            <pc:docMk/>
            <pc:sldMk cId="761727162" sldId="268"/>
            <ac:spMk id="9" creationId="{67294952-5B26-5355-FA11-D242812B2946}"/>
          </ac:spMkLst>
        </pc:spChg>
        <pc:spChg chg="del mod">
          <ac:chgData name="Shreya Bang" userId="d6997bbdbb9a0245" providerId="LiveId" clId="{9BAA231B-592A-4E27-B21C-C5F8CA88B3B8}" dt="2022-12-14T07:26:53.479" v="155" actId="478"/>
          <ac:spMkLst>
            <pc:docMk/>
            <pc:sldMk cId="761727162" sldId="268"/>
            <ac:spMk id="10" creationId="{578E870C-3E69-395F-62B0-CB61B9937C45}"/>
          </ac:spMkLst>
        </pc:spChg>
        <pc:grpChg chg="mod">
          <ac:chgData name="Shreya Bang" userId="d6997bbdbb9a0245" providerId="LiveId" clId="{9BAA231B-592A-4E27-B21C-C5F8CA88B3B8}" dt="2022-12-14T07:38:43.453" v="181" actId="14100"/>
          <ac:grpSpMkLst>
            <pc:docMk/>
            <pc:sldMk cId="761727162" sldId="268"/>
            <ac:grpSpMk id="8" creationId="{E29B8BE6-195D-1CBC-972A-43F1E9258E53}"/>
          </ac:grpSpMkLst>
        </pc:grpChg>
      </pc:sldChg>
      <pc:sldChg chg="add del">
        <pc:chgData name="Shreya Bang" userId="d6997bbdbb9a0245" providerId="LiveId" clId="{9BAA231B-592A-4E27-B21C-C5F8CA88B3B8}" dt="2022-12-14T07:27:35.974" v="160" actId="47"/>
        <pc:sldMkLst>
          <pc:docMk/>
          <pc:sldMk cId="1726648883" sldId="269"/>
        </pc:sldMkLst>
      </pc:sldChg>
      <pc:sldChg chg="addSp modSp add mod modClrScheme chgLayout">
        <pc:chgData name="Shreya Bang" userId="d6997bbdbb9a0245" providerId="LiveId" clId="{9BAA231B-592A-4E27-B21C-C5F8CA88B3B8}" dt="2022-12-15T06:02:18.709" v="480" actId="1076"/>
        <pc:sldMkLst>
          <pc:docMk/>
          <pc:sldMk cId="3458525153" sldId="269"/>
        </pc:sldMkLst>
        <pc:spChg chg="add mod ord">
          <ac:chgData name="Shreya Bang" userId="d6997bbdbb9a0245" providerId="LiveId" clId="{9BAA231B-592A-4E27-B21C-C5F8CA88B3B8}" dt="2022-12-15T06:02:13.691" v="479" actId="113"/>
          <ac:spMkLst>
            <pc:docMk/>
            <pc:sldMk cId="3458525153" sldId="269"/>
            <ac:spMk id="3" creationId="{7F88B51C-E847-F11C-32B0-2A9B2EBCB57E}"/>
          </ac:spMkLst>
        </pc:spChg>
        <pc:spChg chg="add mod ord">
          <ac:chgData name="Shreya Bang" userId="d6997bbdbb9a0245" providerId="LiveId" clId="{9BAA231B-592A-4E27-B21C-C5F8CA88B3B8}" dt="2022-12-15T06:02:18.709" v="480" actId="1076"/>
          <ac:spMkLst>
            <pc:docMk/>
            <pc:sldMk cId="3458525153" sldId="269"/>
            <ac:spMk id="6" creationId="{8219B7BE-088F-D7B8-20BC-7D4BFC27B7B4}"/>
          </ac:spMkLst>
        </pc:spChg>
      </pc:sldChg>
      <pc:sldChg chg="addSp modSp add mod modClrScheme chgLayout">
        <pc:chgData name="Shreya Bang" userId="d6997bbdbb9a0245" providerId="LiveId" clId="{9BAA231B-592A-4E27-B21C-C5F8CA88B3B8}" dt="2022-12-15T06:02:55.903" v="484" actId="14100"/>
        <pc:sldMkLst>
          <pc:docMk/>
          <pc:sldMk cId="587529321" sldId="270"/>
        </pc:sldMkLst>
        <pc:spChg chg="add mod ord">
          <ac:chgData name="Shreya Bang" userId="d6997bbdbb9a0245" providerId="LiveId" clId="{9BAA231B-592A-4E27-B21C-C5F8CA88B3B8}" dt="2022-12-15T06:02:46.867" v="483" actId="1076"/>
          <ac:spMkLst>
            <pc:docMk/>
            <pc:sldMk cId="587529321" sldId="270"/>
            <ac:spMk id="3" creationId="{27690EE0-771A-F75E-EFE6-FD808103A500}"/>
          </ac:spMkLst>
        </pc:spChg>
        <pc:spChg chg="add mod ord">
          <ac:chgData name="Shreya Bang" userId="d6997bbdbb9a0245" providerId="LiveId" clId="{9BAA231B-592A-4E27-B21C-C5F8CA88B3B8}" dt="2022-12-15T06:02:55.903" v="484" actId="14100"/>
          <ac:spMkLst>
            <pc:docMk/>
            <pc:sldMk cId="587529321" sldId="270"/>
            <ac:spMk id="6" creationId="{12A0AF61-8033-5CBC-34A5-6EBD7E9B35C1}"/>
          </ac:spMkLst>
        </pc:spChg>
      </pc:sldChg>
      <pc:sldChg chg="add del">
        <pc:chgData name="Shreya Bang" userId="d6997bbdbb9a0245" providerId="LiveId" clId="{9BAA231B-592A-4E27-B21C-C5F8CA88B3B8}" dt="2022-12-14T07:27:35.974" v="160" actId="47"/>
        <pc:sldMkLst>
          <pc:docMk/>
          <pc:sldMk cId="1487753622" sldId="270"/>
        </pc:sldMkLst>
      </pc:sldChg>
      <pc:sldChg chg="addSp modSp add mod modClrScheme chgLayout">
        <pc:chgData name="Shreya Bang" userId="d6997bbdbb9a0245" providerId="LiveId" clId="{9BAA231B-592A-4E27-B21C-C5F8CA88B3B8}" dt="2022-12-15T05:51:11.557" v="298" actId="700"/>
        <pc:sldMkLst>
          <pc:docMk/>
          <pc:sldMk cId="4095796270" sldId="271"/>
        </pc:sldMkLst>
        <pc:spChg chg="add mod ord">
          <ac:chgData name="Shreya Bang" userId="d6997bbdbb9a0245" providerId="LiveId" clId="{9BAA231B-592A-4E27-B21C-C5F8CA88B3B8}" dt="2022-12-15T05:51:11.557" v="298" actId="700"/>
          <ac:spMkLst>
            <pc:docMk/>
            <pc:sldMk cId="4095796270" sldId="271"/>
            <ac:spMk id="3" creationId="{65C46709-B1E9-C7B7-9347-F44CD9E3C417}"/>
          </ac:spMkLst>
        </pc:spChg>
        <pc:spChg chg="add mod ord">
          <ac:chgData name="Shreya Bang" userId="d6997bbdbb9a0245" providerId="LiveId" clId="{9BAA231B-592A-4E27-B21C-C5F8CA88B3B8}" dt="2022-12-15T05:51:11.557" v="298" actId="700"/>
          <ac:spMkLst>
            <pc:docMk/>
            <pc:sldMk cId="4095796270" sldId="271"/>
            <ac:spMk id="6" creationId="{4B231E29-175C-4158-FA80-5D1CDDBCFFD2}"/>
          </ac:spMkLst>
        </pc:spChg>
      </pc:sldChg>
      <pc:sldChg chg="addSp modSp add mod modClrScheme chgLayout">
        <pc:chgData name="Shreya Bang" userId="d6997bbdbb9a0245" providerId="LiveId" clId="{9BAA231B-592A-4E27-B21C-C5F8CA88B3B8}" dt="2022-12-15T05:51:11.557" v="298" actId="700"/>
        <pc:sldMkLst>
          <pc:docMk/>
          <pc:sldMk cId="515837250" sldId="272"/>
        </pc:sldMkLst>
        <pc:spChg chg="add mod ord">
          <ac:chgData name="Shreya Bang" userId="d6997bbdbb9a0245" providerId="LiveId" clId="{9BAA231B-592A-4E27-B21C-C5F8CA88B3B8}" dt="2022-12-15T05:51:11.557" v="298" actId="700"/>
          <ac:spMkLst>
            <pc:docMk/>
            <pc:sldMk cId="515837250" sldId="272"/>
            <ac:spMk id="3" creationId="{48C9E9A7-2BC2-B4DF-CEBF-1D679B5C9E2A}"/>
          </ac:spMkLst>
        </pc:spChg>
        <pc:spChg chg="add mod ord">
          <ac:chgData name="Shreya Bang" userId="d6997bbdbb9a0245" providerId="LiveId" clId="{9BAA231B-592A-4E27-B21C-C5F8CA88B3B8}" dt="2022-12-15T05:51:11.557" v="298" actId="700"/>
          <ac:spMkLst>
            <pc:docMk/>
            <pc:sldMk cId="515837250" sldId="272"/>
            <ac:spMk id="6" creationId="{793C3BEA-7F0B-C466-51CE-B7083752A24A}"/>
          </ac:spMkLst>
        </pc:spChg>
      </pc:sldChg>
      <pc:sldChg chg="modSp add mod">
        <pc:chgData name="Shreya Bang" userId="d6997bbdbb9a0245" providerId="LiveId" clId="{9BAA231B-592A-4E27-B21C-C5F8CA88B3B8}" dt="2022-12-15T06:04:18.399" v="526"/>
        <pc:sldMkLst>
          <pc:docMk/>
          <pc:sldMk cId="3333008985" sldId="273"/>
        </pc:sldMkLst>
        <pc:spChg chg="mod">
          <ac:chgData name="Shreya Bang" userId="d6997bbdbb9a0245" providerId="LiveId" clId="{9BAA231B-592A-4E27-B21C-C5F8CA88B3B8}" dt="2022-12-15T06:04:18.399" v="526"/>
          <ac:spMkLst>
            <pc:docMk/>
            <pc:sldMk cId="3333008985" sldId="273"/>
            <ac:spMk id="3" creationId="{27690EE0-771A-F75E-EFE6-FD808103A500}"/>
          </ac:spMkLst>
        </pc:spChg>
        <pc:spChg chg="mod">
          <ac:chgData name="Shreya Bang" userId="d6997bbdbb9a0245" providerId="LiveId" clId="{9BAA231B-592A-4E27-B21C-C5F8CA88B3B8}" dt="2022-12-15T06:03:23.032" v="503" actId="1076"/>
          <ac:spMkLst>
            <pc:docMk/>
            <pc:sldMk cId="3333008985" sldId="273"/>
            <ac:spMk id="6" creationId="{12A0AF61-8033-5CBC-34A5-6EBD7E9B35C1}"/>
          </ac:spMkLst>
        </pc:spChg>
      </pc:sldChg>
      <pc:sldChg chg="modSp add mod">
        <pc:chgData name="Shreya Bang" userId="d6997bbdbb9a0245" providerId="LiveId" clId="{9BAA231B-592A-4E27-B21C-C5F8CA88B3B8}" dt="2022-12-15T06:04:45.923" v="548" actId="20577"/>
        <pc:sldMkLst>
          <pc:docMk/>
          <pc:sldMk cId="336944311" sldId="274"/>
        </pc:sldMkLst>
        <pc:spChg chg="mod">
          <ac:chgData name="Shreya Bang" userId="d6997bbdbb9a0245" providerId="LiveId" clId="{9BAA231B-592A-4E27-B21C-C5F8CA88B3B8}" dt="2022-12-15T06:04:45.923" v="548" actId="20577"/>
          <ac:spMkLst>
            <pc:docMk/>
            <pc:sldMk cId="336944311" sldId="274"/>
            <ac:spMk id="3" creationId="{27690EE0-771A-F75E-EFE6-FD808103A500}"/>
          </ac:spMkLst>
        </pc:spChg>
        <pc:spChg chg="mod">
          <ac:chgData name="Shreya Bang" userId="d6997bbdbb9a0245" providerId="LiveId" clId="{9BAA231B-592A-4E27-B21C-C5F8CA88B3B8}" dt="2022-12-15T06:04:08.961" v="525" actId="14100"/>
          <ac:spMkLst>
            <pc:docMk/>
            <pc:sldMk cId="336944311" sldId="274"/>
            <ac:spMk id="6" creationId="{12A0AF61-8033-5CBC-34A5-6EBD7E9B35C1}"/>
          </ac:spMkLst>
        </pc:spChg>
      </pc:sldChg>
      <pc:sldChg chg="modSp add del mod">
        <pc:chgData name="Shreya Bang" userId="d6997bbdbb9a0245" providerId="LiveId" clId="{9BAA231B-592A-4E27-B21C-C5F8CA88B3B8}" dt="2022-12-15T06:06:34.547" v="614" actId="47"/>
        <pc:sldMkLst>
          <pc:docMk/>
          <pc:sldMk cId="1648910751" sldId="275"/>
        </pc:sldMkLst>
        <pc:spChg chg="mod">
          <ac:chgData name="Shreya Bang" userId="d6997bbdbb9a0245" providerId="LiveId" clId="{9BAA231B-592A-4E27-B21C-C5F8CA88B3B8}" dt="2022-12-15T05:58:13.969" v="389" actId="1076"/>
          <ac:spMkLst>
            <pc:docMk/>
            <pc:sldMk cId="1648910751" sldId="275"/>
            <ac:spMk id="3" creationId="{27690EE0-771A-F75E-EFE6-FD808103A500}"/>
          </ac:spMkLst>
        </pc:spChg>
        <pc:spChg chg="mod">
          <ac:chgData name="Shreya Bang" userId="d6997bbdbb9a0245" providerId="LiveId" clId="{9BAA231B-592A-4E27-B21C-C5F8CA88B3B8}" dt="2022-12-15T05:58:12.589" v="388" actId="1076"/>
          <ac:spMkLst>
            <pc:docMk/>
            <pc:sldMk cId="1648910751" sldId="275"/>
            <ac:spMk id="6" creationId="{12A0AF61-8033-5CBC-34A5-6EBD7E9B35C1}"/>
          </ac:spMkLst>
        </pc:spChg>
      </pc:sldChg>
      <pc:sldChg chg="add">
        <pc:chgData name="Shreya Bang" userId="d6997bbdbb9a0245" providerId="LiveId" clId="{9BAA231B-592A-4E27-B21C-C5F8CA88B3B8}" dt="2022-12-15T06:04:24.301" v="527"/>
        <pc:sldMkLst>
          <pc:docMk/>
          <pc:sldMk cId="1039922872" sldId="276"/>
        </pc:sldMkLst>
      </pc:sldChg>
      <pc:sldChg chg="modSp add mod">
        <pc:chgData name="Shreya Bang" userId="d6997bbdbb9a0245" providerId="LiveId" clId="{9BAA231B-592A-4E27-B21C-C5F8CA88B3B8}" dt="2022-12-15T06:05:08.678" v="566" actId="20577"/>
        <pc:sldMkLst>
          <pc:docMk/>
          <pc:sldMk cId="3556125171" sldId="277"/>
        </pc:sldMkLst>
        <pc:spChg chg="mod">
          <ac:chgData name="Shreya Bang" userId="d6997bbdbb9a0245" providerId="LiveId" clId="{9BAA231B-592A-4E27-B21C-C5F8CA88B3B8}" dt="2022-12-15T06:05:08.678" v="566" actId="20577"/>
          <ac:spMkLst>
            <pc:docMk/>
            <pc:sldMk cId="3556125171" sldId="277"/>
            <ac:spMk id="3" creationId="{27690EE0-771A-F75E-EFE6-FD808103A500}"/>
          </ac:spMkLst>
        </pc:spChg>
      </pc:sldChg>
      <pc:sldChg chg="modSp add mod">
        <pc:chgData name="Shreya Bang" userId="d6997bbdbb9a0245" providerId="LiveId" clId="{9BAA231B-592A-4E27-B21C-C5F8CA88B3B8}" dt="2022-12-15T06:05:36.128" v="582" actId="20577"/>
        <pc:sldMkLst>
          <pc:docMk/>
          <pc:sldMk cId="692637259" sldId="278"/>
        </pc:sldMkLst>
        <pc:spChg chg="mod">
          <ac:chgData name="Shreya Bang" userId="d6997bbdbb9a0245" providerId="LiveId" clId="{9BAA231B-592A-4E27-B21C-C5F8CA88B3B8}" dt="2022-12-15T06:05:36.128" v="582" actId="20577"/>
          <ac:spMkLst>
            <pc:docMk/>
            <pc:sldMk cId="692637259" sldId="278"/>
            <ac:spMk id="3" creationId="{27690EE0-771A-F75E-EFE6-FD808103A500}"/>
          </ac:spMkLst>
        </pc:spChg>
      </pc:sldChg>
      <pc:sldChg chg="modSp add mod">
        <pc:chgData name="Shreya Bang" userId="d6997bbdbb9a0245" providerId="LiveId" clId="{9BAA231B-592A-4E27-B21C-C5F8CA88B3B8}" dt="2022-12-15T06:06:10.529" v="588" actId="20577"/>
        <pc:sldMkLst>
          <pc:docMk/>
          <pc:sldMk cId="1333818376" sldId="279"/>
        </pc:sldMkLst>
        <pc:spChg chg="mod">
          <ac:chgData name="Shreya Bang" userId="d6997bbdbb9a0245" providerId="LiveId" clId="{9BAA231B-592A-4E27-B21C-C5F8CA88B3B8}" dt="2022-12-15T06:06:10.529" v="588" actId="20577"/>
          <ac:spMkLst>
            <pc:docMk/>
            <pc:sldMk cId="1333818376" sldId="279"/>
            <ac:spMk id="3" creationId="{27690EE0-771A-F75E-EFE6-FD808103A500}"/>
          </ac:spMkLst>
        </pc:spChg>
      </pc:sldChg>
      <pc:sldChg chg="modSp add mod">
        <pc:chgData name="Shreya Bang" userId="d6997bbdbb9a0245" providerId="LiveId" clId="{9BAA231B-592A-4E27-B21C-C5F8CA88B3B8}" dt="2022-12-15T06:06:22.683" v="600" actId="20577"/>
        <pc:sldMkLst>
          <pc:docMk/>
          <pc:sldMk cId="3002203220" sldId="280"/>
        </pc:sldMkLst>
        <pc:spChg chg="mod">
          <ac:chgData name="Shreya Bang" userId="d6997bbdbb9a0245" providerId="LiveId" clId="{9BAA231B-592A-4E27-B21C-C5F8CA88B3B8}" dt="2022-12-15T06:06:22.683" v="600" actId="20577"/>
          <ac:spMkLst>
            <pc:docMk/>
            <pc:sldMk cId="3002203220" sldId="280"/>
            <ac:spMk id="3" creationId="{27690EE0-771A-F75E-EFE6-FD808103A500}"/>
          </ac:spMkLst>
        </pc:spChg>
      </pc:sldChg>
      <pc:sldChg chg="modSp add mod">
        <pc:chgData name="Shreya Bang" userId="d6997bbdbb9a0245" providerId="LiveId" clId="{9BAA231B-592A-4E27-B21C-C5F8CA88B3B8}" dt="2022-12-15T06:06:31.091" v="613" actId="20577"/>
        <pc:sldMkLst>
          <pc:docMk/>
          <pc:sldMk cId="2558095542" sldId="281"/>
        </pc:sldMkLst>
        <pc:spChg chg="mod">
          <ac:chgData name="Shreya Bang" userId="d6997bbdbb9a0245" providerId="LiveId" clId="{9BAA231B-592A-4E27-B21C-C5F8CA88B3B8}" dt="2022-12-15T06:06:31.091" v="613" actId="20577"/>
          <ac:spMkLst>
            <pc:docMk/>
            <pc:sldMk cId="2558095542" sldId="281"/>
            <ac:spMk id="3" creationId="{27690EE0-771A-F75E-EFE6-FD808103A500}"/>
          </ac:spMkLst>
        </pc:spChg>
      </pc:sldChg>
      <pc:sldChg chg="delSp modSp add mod ord">
        <pc:chgData name="Shreya Bang" userId="d6997bbdbb9a0245" providerId="LiveId" clId="{9BAA231B-592A-4E27-B21C-C5F8CA88B3B8}" dt="2022-12-15T06:07:21.464" v="634" actId="1076"/>
        <pc:sldMkLst>
          <pc:docMk/>
          <pc:sldMk cId="1093284920" sldId="282"/>
        </pc:sldMkLst>
        <pc:spChg chg="mod">
          <ac:chgData name="Shreya Bang" userId="d6997bbdbb9a0245" providerId="LiveId" clId="{9BAA231B-592A-4E27-B21C-C5F8CA88B3B8}" dt="2022-12-15T06:07:21.464" v="634" actId="1076"/>
          <ac:spMkLst>
            <pc:docMk/>
            <pc:sldMk cId="1093284920" sldId="282"/>
            <ac:spMk id="6" creationId="{1F824D64-2059-A41D-66D5-5C619F063B0F}"/>
          </ac:spMkLst>
        </pc:spChg>
        <pc:spChg chg="del mod">
          <ac:chgData name="Shreya Bang" userId="d6997bbdbb9a0245" providerId="LiveId" clId="{9BAA231B-592A-4E27-B21C-C5F8CA88B3B8}" dt="2022-12-15T06:07:08.758" v="632"/>
          <ac:spMkLst>
            <pc:docMk/>
            <pc:sldMk cId="1093284920" sldId="282"/>
            <ac:spMk id="9" creationId="{67294952-5B26-5355-FA11-D242812B2946}"/>
          </ac:spMkLst>
        </pc:spChg>
      </pc:sldChg>
    </pc:docChg>
  </pc:docChgLst>
  <pc:docChgLst>
    <pc:chgData name="Bang, Shreya" userId="S::srbang@wpi.edu::ebd7e4a7-5f77-47f3-ba94-76c5e9b00800" providerId="AD" clId="Web-{742489F5-DCCF-D2C4-F724-D1AB1F6059F5}"/>
    <pc:docChg chg="addSld delSld modSld sldOrd">
      <pc:chgData name="Bang, Shreya" userId="S::srbang@wpi.edu::ebd7e4a7-5f77-47f3-ba94-76c5e9b00800" providerId="AD" clId="Web-{742489F5-DCCF-D2C4-F724-D1AB1F6059F5}" dt="2022-12-15T03:49:44.346" v="589" actId="1076"/>
      <pc:docMkLst>
        <pc:docMk/>
      </pc:docMkLst>
      <pc:sldChg chg="modSp">
        <pc:chgData name="Bang, Shreya" userId="S::srbang@wpi.edu::ebd7e4a7-5f77-47f3-ba94-76c5e9b00800" providerId="AD" clId="Web-{742489F5-DCCF-D2C4-F724-D1AB1F6059F5}" dt="2022-12-15T03:05:23.325" v="2" actId="20577"/>
        <pc:sldMkLst>
          <pc:docMk/>
          <pc:sldMk cId="761727162" sldId="268"/>
        </pc:sldMkLst>
        <pc:spChg chg="mod">
          <ac:chgData name="Bang, Shreya" userId="S::srbang@wpi.edu::ebd7e4a7-5f77-47f3-ba94-76c5e9b00800" providerId="AD" clId="Web-{742489F5-DCCF-D2C4-F724-D1AB1F6059F5}" dt="2022-12-15T03:05:23.325" v="2" actId="20577"/>
          <ac:spMkLst>
            <pc:docMk/>
            <pc:sldMk cId="761727162" sldId="268"/>
            <ac:spMk id="6" creationId="{1F824D64-2059-A41D-66D5-5C619F063B0F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05:57.294" v="6" actId="1076"/>
        <pc:sldMkLst>
          <pc:docMk/>
          <pc:sldMk cId="587529321" sldId="270"/>
        </pc:sldMkLst>
        <pc:spChg chg="mod">
          <ac:chgData name="Bang, Shreya" userId="S::srbang@wpi.edu::ebd7e4a7-5f77-47f3-ba94-76c5e9b00800" providerId="AD" clId="Web-{742489F5-DCCF-D2C4-F724-D1AB1F6059F5}" dt="2022-12-15T03:05:57.294" v="6" actId="1076"/>
          <ac:spMkLst>
            <pc:docMk/>
            <pc:sldMk cId="587529321" sldId="270"/>
            <ac:spMk id="6" creationId="{12A0AF61-8033-5CBC-34A5-6EBD7E9B35C1}"/>
          </ac:spMkLst>
        </pc:spChg>
        <pc:picChg chg="mod">
          <ac:chgData name="Bang, Shreya" userId="S::srbang@wpi.edu::ebd7e4a7-5f77-47f3-ba94-76c5e9b00800" providerId="AD" clId="Web-{742489F5-DCCF-D2C4-F724-D1AB1F6059F5}" dt="2022-12-15T03:05:53.279" v="5" actId="1076"/>
          <ac:picMkLst>
            <pc:docMk/>
            <pc:sldMk cId="587529321" sldId="270"/>
            <ac:picMk id="7" creationId="{EAE116E6-9AE3-5001-E3BC-DF19FB8C77CE}"/>
          </ac:picMkLst>
        </pc:picChg>
      </pc:sldChg>
      <pc:sldChg chg="modSp">
        <pc:chgData name="Bang, Shreya" userId="S::srbang@wpi.edu::ebd7e4a7-5f77-47f3-ba94-76c5e9b00800" providerId="AD" clId="Web-{742489F5-DCCF-D2C4-F724-D1AB1F6059F5}" dt="2022-12-15T03:06:10.154" v="8" actId="14100"/>
        <pc:sldMkLst>
          <pc:docMk/>
          <pc:sldMk cId="4095796270" sldId="271"/>
        </pc:sldMkLst>
        <pc:picChg chg="mod">
          <ac:chgData name="Bang, Shreya" userId="S::srbang@wpi.edu::ebd7e4a7-5f77-47f3-ba94-76c5e9b00800" providerId="AD" clId="Web-{742489F5-DCCF-D2C4-F724-D1AB1F6059F5}" dt="2022-12-15T03:06:10.154" v="8" actId="14100"/>
          <ac:picMkLst>
            <pc:docMk/>
            <pc:sldMk cId="4095796270" sldId="271"/>
            <ac:picMk id="22" creationId="{CA7A2FE7-07A6-F6AC-D777-DDDAC290E0B2}"/>
          </ac:picMkLst>
        </pc:picChg>
      </pc:sldChg>
      <pc:sldChg chg="del">
        <pc:chgData name="Bang, Shreya" userId="S::srbang@wpi.edu::ebd7e4a7-5f77-47f3-ba94-76c5e9b00800" providerId="AD" clId="Web-{742489F5-DCCF-D2C4-F724-D1AB1F6059F5}" dt="2022-12-15T03:23:51.703" v="280"/>
        <pc:sldMkLst>
          <pc:docMk/>
          <pc:sldMk cId="515837250" sldId="272"/>
        </pc:sldMkLst>
      </pc:sldChg>
      <pc:sldChg chg="modSp">
        <pc:chgData name="Bang, Shreya" userId="S::srbang@wpi.edu::ebd7e4a7-5f77-47f3-ba94-76c5e9b00800" providerId="AD" clId="Web-{742489F5-DCCF-D2C4-F724-D1AB1F6059F5}" dt="2022-12-15T03:10:09.755" v="82" actId="20577"/>
        <pc:sldMkLst>
          <pc:docMk/>
          <pc:sldMk cId="336944311" sldId="274"/>
        </pc:sldMkLst>
        <pc:spChg chg="mod">
          <ac:chgData name="Bang, Shreya" userId="S::srbang@wpi.edu::ebd7e4a7-5f77-47f3-ba94-76c5e9b00800" providerId="AD" clId="Web-{742489F5-DCCF-D2C4-F724-D1AB1F6059F5}" dt="2022-12-15T03:10:09.755" v="82" actId="20577"/>
          <ac:spMkLst>
            <pc:docMk/>
            <pc:sldMk cId="336944311" sldId="274"/>
            <ac:spMk id="3" creationId="{27690EE0-771A-F75E-EFE6-FD808103A500}"/>
          </ac:spMkLst>
        </pc:spChg>
        <pc:spChg chg="mod">
          <ac:chgData name="Bang, Shreya" userId="S::srbang@wpi.edu::ebd7e4a7-5f77-47f3-ba94-76c5e9b00800" providerId="AD" clId="Web-{742489F5-DCCF-D2C4-F724-D1AB1F6059F5}" dt="2022-12-15T03:07:40.485" v="51" actId="20577"/>
          <ac:spMkLst>
            <pc:docMk/>
            <pc:sldMk cId="336944311" sldId="274"/>
            <ac:spMk id="6" creationId="{12A0AF61-8033-5CBC-34A5-6EBD7E9B35C1}"/>
          </ac:spMkLst>
        </pc:spChg>
        <pc:spChg chg="mod">
          <ac:chgData name="Bang, Shreya" userId="S::srbang@wpi.edu::ebd7e4a7-5f77-47f3-ba94-76c5e9b00800" providerId="AD" clId="Web-{742489F5-DCCF-D2C4-F724-D1AB1F6059F5}" dt="2022-12-15T03:07:58.626" v="55" actId="14100"/>
          <ac:spMkLst>
            <pc:docMk/>
            <pc:sldMk cId="336944311" sldId="274"/>
            <ac:spMk id="17" creationId="{E1A4985B-0801-3B04-A03F-BD568F95DBFF}"/>
          </ac:spMkLst>
        </pc:spChg>
        <pc:spChg chg="mod">
          <ac:chgData name="Bang, Shreya" userId="S::srbang@wpi.edu::ebd7e4a7-5f77-47f3-ba94-76c5e9b00800" providerId="AD" clId="Web-{742489F5-DCCF-D2C4-F724-D1AB1F6059F5}" dt="2022-12-15T03:07:53.954" v="54" actId="20577"/>
          <ac:spMkLst>
            <pc:docMk/>
            <pc:sldMk cId="336944311" sldId="274"/>
            <ac:spMk id="22" creationId="{21A7B091-1BF4-DDE9-FA55-0FBC3E960D80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06:40.796" v="11" actId="1076"/>
        <pc:sldMkLst>
          <pc:docMk/>
          <pc:sldMk cId="1039922872" sldId="276"/>
        </pc:sldMkLst>
        <pc:spChg chg="mod">
          <ac:chgData name="Bang, Shreya" userId="S::srbang@wpi.edu::ebd7e4a7-5f77-47f3-ba94-76c5e9b00800" providerId="AD" clId="Web-{742489F5-DCCF-D2C4-F724-D1AB1F6059F5}" dt="2022-12-15T03:06:40.796" v="11" actId="1076"/>
          <ac:spMkLst>
            <pc:docMk/>
            <pc:sldMk cId="1039922872" sldId="276"/>
            <ac:spMk id="6" creationId="{12A0AF61-8033-5CBC-34A5-6EBD7E9B35C1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10:16.443" v="83" actId="1076"/>
        <pc:sldMkLst>
          <pc:docMk/>
          <pc:sldMk cId="1333818376" sldId="279"/>
        </pc:sldMkLst>
        <pc:spChg chg="mod">
          <ac:chgData name="Bang, Shreya" userId="S::srbang@wpi.edu::ebd7e4a7-5f77-47f3-ba94-76c5e9b00800" providerId="AD" clId="Web-{742489F5-DCCF-D2C4-F724-D1AB1F6059F5}" dt="2022-12-15T03:10:16.443" v="83" actId="1076"/>
          <ac:spMkLst>
            <pc:docMk/>
            <pc:sldMk cId="1333818376" sldId="279"/>
            <ac:spMk id="3" creationId="{27690EE0-771A-F75E-EFE6-FD808103A500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48:17.452" v="584" actId="1076"/>
        <pc:sldMkLst>
          <pc:docMk/>
          <pc:sldMk cId="3002203220" sldId="280"/>
        </pc:sldMkLst>
        <pc:spChg chg="mod">
          <ac:chgData name="Bang, Shreya" userId="S::srbang@wpi.edu::ebd7e4a7-5f77-47f3-ba94-76c5e9b00800" providerId="AD" clId="Web-{742489F5-DCCF-D2C4-F724-D1AB1F6059F5}" dt="2022-12-15T03:33:50.737" v="387" actId="20577"/>
          <ac:spMkLst>
            <pc:docMk/>
            <pc:sldMk cId="3002203220" sldId="280"/>
            <ac:spMk id="3" creationId="{27690EE0-771A-F75E-EFE6-FD808103A500}"/>
          </ac:spMkLst>
        </pc:spChg>
        <pc:spChg chg="mod">
          <ac:chgData name="Bang, Shreya" userId="S::srbang@wpi.edu::ebd7e4a7-5f77-47f3-ba94-76c5e9b00800" providerId="AD" clId="Web-{742489F5-DCCF-D2C4-F724-D1AB1F6059F5}" dt="2022-12-15T03:48:17.452" v="584" actId="1076"/>
          <ac:spMkLst>
            <pc:docMk/>
            <pc:sldMk cId="3002203220" sldId="280"/>
            <ac:spMk id="6" creationId="{12A0AF61-8033-5CBC-34A5-6EBD7E9B35C1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47:47.076" v="581" actId="20577"/>
        <pc:sldMkLst>
          <pc:docMk/>
          <pc:sldMk cId="2558095542" sldId="281"/>
        </pc:sldMkLst>
        <pc:spChg chg="mod">
          <ac:chgData name="Bang, Shreya" userId="S::srbang@wpi.edu::ebd7e4a7-5f77-47f3-ba94-76c5e9b00800" providerId="AD" clId="Web-{742489F5-DCCF-D2C4-F724-D1AB1F6059F5}" dt="2022-12-15T03:47:47.076" v="581" actId="20577"/>
          <ac:spMkLst>
            <pc:docMk/>
            <pc:sldMk cId="2558095542" sldId="281"/>
            <ac:spMk id="6" creationId="{12A0AF61-8033-5CBC-34A5-6EBD7E9B35C1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23:48.734" v="279" actId="20577"/>
        <pc:sldMkLst>
          <pc:docMk/>
          <pc:sldMk cId="1093284920" sldId="282"/>
        </pc:sldMkLst>
        <pc:spChg chg="mod">
          <ac:chgData name="Bang, Shreya" userId="S::srbang@wpi.edu::ebd7e4a7-5f77-47f3-ba94-76c5e9b00800" providerId="AD" clId="Web-{742489F5-DCCF-D2C4-F724-D1AB1F6059F5}" dt="2022-12-15T03:23:48.734" v="279" actId="20577"/>
          <ac:spMkLst>
            <pc:docMk/>
            <pc:sldMk cId="1093284920" sldId="282"/>
            <ac:spMk id="6" creationId="{1F824D64-2059-A41D-66D5-5C619F063B0F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10:44.085" v="94" actId="20577"/>
        <pc:sldMkLst>
          <pc:docMk/>
          <pc:sldMk cId="718323069" sldId="285"/>
        </pc:sldMkLst>
        <pc:spChg chg="mod">
          <ac:chgData name="Bang, Shreya" userId="S::srbang@wpi.edu::ebd7e4a7-5f77-47f3-ba94-76c5e9b00800" providerId="AD" clId="Web-{742489F5-DCCF-D2C4-F724-D1AB1F6059F5}" dt="2022-12-15T03:10:44.085" v="94" actId="20577"/>
          <ac:spMkLst>
            <pc:docMk/>
            <pc:sldMk cId="718323069" sldId="285"/>
            <ac:spMk id="3" creationId="{27690EE0-771A-F75E-EFE6-FD808103A500}"/>
          </ac:spMkLst>
        </pc:spChg>
        <pc:spChg chg="mod">
          <ac:chgData name="Bang, Shreya" userId="S::srbang@wpi.edu::ebd7e4a7-5f77-47f3-ba94-76c5e9b00800" providerId="AD" clId="Web-{742489F5-DCCF-D2C4-F724-D1AB1F6059F5}" dt="2022-12-15T03:08:55.144" v="63" actId="14100"/>
          <ac:spMkLst>
            <pc:docMk/>
            <pc:sldMk cId="718323069" sldId="285"/>
            <ac:spMk id="9" creationId="{06437BD4-186A-EA59-5940-003C88E9C380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11:11.054" v="110" actId="20577"/>
        <pc:sldMkLst>
          <pc:docMk/>
          <pc:sldMk cId="1399766871" sldId="287"/>
        </pc:sldMkLst>
        <pc:spChg chg="mod">
          <ac:chgData name="Bang, Shreya" userId="S::srbang@wpi.edu::ebd7e4a7-5f77-47f3-ba94-76c5e9b00800" providerId="AD" clId="Web-{742489F5-DCCF-D2C4-F724-D1AB1F6059F5}" dt="2022-12-15T03:11:11.054" v="110" actId="20577"/>
          <ac:spMkLst>
            <pc:docMk/>
            <pc:sldMk cId="1399766871" sldId="287"/>
            <ac:spMk id="3" creationId="{27690EE0-771A-F75E-EFE6-FD808103A500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24:11.219" v="281" actId="1076"/>
        <pc:sldMkLst>
          <pc:docMk/>
          <pc:sldMk cId="2607527549" sldId="289"/>
        </pc:sldMkLst>
        <pc:spChg chg="mod">
          <ac:chgData name="Bang, Shreya" userId="S::srbang@wpi.edu::ebd7e4a7-5f77-47f3-ba94-76c5e9b00800" providerId="AD" clId="Web-{742489F5-DCCF-D2C4-F724-D1AB1F6059F5}" dt="2022-12-15T03:24:11.219" v="281" actId="1076"/>
          <ac:spMkLst>
            <pc:docMk/>
            <pc:sldMk cId="2607527549" sldId="289"/>
            <ac:spMk id="3" creationId="{8F5E5B7C-952B-A583-7E74-0AB00C420A1F}"/>
          </ac:spMkLst>
        </pc:spChg>
        <pc:spChg chg="mod">
          <ac:chgData name="Bang, Shreya" userId="S::srbang@wpi.edu::ebd7e4a7-5f77-47f3-ba94-76c5e9b00800" providerId="AD" clId="Web-{742489F5-DCCF-D2C4-F724-D1AB1F6059F5}" dt="2022-12-15T03:22:16.512" v="271" actId="1076"/>
          <ac:spMkLst>
            <pc:docMk/>
            <pc:sldMk cId="2607527549" sldId="289"/>
            <ac:spMk id="6" creationId="{6291A6C2-3304-EA93-1E2E-83250FFB1405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12:47.229" v="139" actId="20577"/>
        <pc:sldMkLst>
          <pc:docMk/>
          <pc:sldMk cId="3422366306" sldId="291"/>
        </pc:sldMkLst>
        <pc:spChg chg="mod">
          <ac:chgData name="Bang, Shreya" userId="S::srbang@wpi.edu::ebd7e4a7-5f77-47f3-ba94-76c5e9b00800" providerId="AD" clId="Web-{742489F5-DCCF-D2C4-F724-D1AB1F6059F5}" dt="2022-12-15T03:12:47.229" v="139" actId="20577"/>
          <ac:spMkLst>
            <pc:docMk/>
            <pc:sldMk cId="3422366306" sldId="291"/>
            <ac:spMk id="11" creationId="{C5FEEA45-9DB8-F776-4C10-C74D7FA185D7}"/>
          </ac:spMkLst>
        </pc:spChg>
      </pc:sldChg>
      <pc:sldChg chg="modSp">
        <pc:chgData name="Bang, Shreya" userId="S::srbang@wpi.edu::ebd7e4a7-5f77-47f3-ba94-76c5e9b00800" providerId="AD" clId="Web-{742489F5-DCCF-D2C4-F724-D1AB1F6059F5}" dt="2022-12-15T03:13:35.309" v="148" actId="1076"/>
        <pc:sldMkLst>
          <pc:docMk/>
          <pc:sldMk cId="1592623651" sldId="292"/>
        </pc:sldMkLst>
        <pc:spChg chg="mod">
          <ac:chgData name="Bang, Shreya" userId="S::srbang@wpi.edu::ebd7e4a7-5f77-47f3-ba94-76c5e9b00800" providerId="AD" clId="Web-{742489F5-DCCF-D2C4-F724-D1AB1F6059F5}" dt="2022-12-15T03:13:35.309" v="148" actId="1076"/>
          <ac:spMkLst>
            <pc:docMk/>
            <pc:sldMk cId="1592623651" sldId="292"/>
            <ac:spMk id="11" creationId="{C5FEEA45-9DB8-F776-4C10-C74D7FA185D7}"/>
          </ac:spMkLst>
        </pc:spChg>
        <pc:picChg chg="mod">
          <ac:chgData name="Bang, Shreya" userId="S::srbang@wpi.edu::ebd7e4a7-5f77-47f3-ba94-76c5e9b00800" providerId="AD" clId="Web-{742489F5-DCCF-D2C4-F724-D1AB1F6059F5}" dt="2022-12-15T03:13:12.714" v="144" actId="1076"/>
          <ac:picMkLst>
            <pc:docMk/>
            <pc:sldMk cId="1592623651" sldId="292"/>
            <ac:picMk id="3" creationId="{35D9E36A-F5CE-A7B6-3BE5-F8F121B32AF8}"/>
          </ac:picMkLst>
        </pc:picChg>
      </pc:sldChg>
      <pc:sldChg chg="modSp">
        <pc:chgData name="Bang, Shreya" userId="S::srbang@wpi.edu::ebd7e4a7-5f77-47f3-ba94-76c5e9b00800" providerId="AD" clId="Web-{742489F5-DCCF-D2C4-F724-D1AB1F6059F5}" dt="2022-12-15T03:49:44.346" v="589" actId="1076"/>
        <pc:sldMkLst>
          <pc:docMk/>
          <pc:sldMk cId="1721367059" sldId="293"/>
        </pc:sldMkLst>
        <pc:spChg chg="mod">
          <ac:chgData name="Bang, Shreya" userId="S::srbang@wpi.edu::ebd7e4a7-5f77-47f3-ba94-76c5e9b00800" providerId="AD" clId="Web-{742489F5-DCCF-D2C4-F724-D1AB1F6059F5}" dt="2022-12-15T03:13:55.497" v="157" actId="20577"/>
          <ac:spMkLst>
            <pc:docMk/>
            <pc:sldMk cId="1721367059" sldId="293"/>
            <ac:spMk id="3" creationId="{8F5E5B7C-952B-A583-7E74-0AB00C420A1F}"/>
          </ac:spMkLst>
        </pc:spChg>
        <pc:spChg chg="mod">
          <ac:chgData name="Bang, Shreya" userId="S::srbang@wpi.edu::ebd7e4a7-5f77-47f3-ba94-76c5e9b00800" providerId="AD" clId="Web-{742489F5-DCCF-D2C4-F724-D1AB1F6059F5}" dt="2022-12-15T03:49:44.346" v="589" actId="1076"/>
          <ac:spMkLst>
            <pc:docMk/>
            <pc:sldMk cId="1721367059" sldId="293"/>
            <ac:spMk id="6" creationId="{6291A6C2-3304-EA93-1E2E-83250FFB1405}"/>
          </ac:spMkLst>
        </pc:spChg>
      </pc:sldChg>
      <pc:sldChg chg="modSp new del">
        <pc:chgData name="Bang, Shreya" userId="S::srbang@wpi.edu::ebd7e4a7-5f77-47f3-ba94-76c5e9b00800" providerId="AD" clId="Web-{742489F5-DCCF-D2C4-F724-D1AB1F6059F5}" dt="2022-12-15T03:34:55.755" v="406"/>
        <pc:sldMkLst>
          <pc:docMk/>
          <pc:sldMk cId="742167300" sldId="294"/>
        </pc:sldMkLst>
        <pc:spChg chg="mod">
          <ac:chgData name="Bang, Shreya" userId="S::srbang@wpi.edu::ebd7e4a7-5f77-47f3-ba94-76c5e9b00800" providerId="AD" clId="Web-{742489F5-DCCF-D2C4-F724-D1AB1F6059F5}" dt="2022-12-15T03:34:51.348" v="405" actId="20577"/>
          <ac:spMkLst>
            <pc:docMk/>
            <pc:sldMk cId="742167300" sldId="294"/>
            <ac:spMk id="3" creationId="{A3AC1E9E-2EA0-A7FC-794D-A2ED1AB400B3}"/>
          </ac:spMkLst>
        </pc:spChg>
      </pc:sldChg>
      <pc:sldChg chg="modSp add del ord replId">
        <pc:chgData name="Bang, Shreya" userId="S::srbang@wpi.edu::ebd7e4a7-5f77-47f3-ba94-76c5e9b00800" providerId="AD" clId="Web-{742489F5-DCCF-D2C4-F724-D1AB1F6059F5}" dt="2022-12-15T03:48:27.218" v="585"/>
        <pc:sldMkLst>
          <pc:docMk/>
          <pc:sldMk cId="2103690535" sldId="295"/>
        </pc:sldMkLst>
        <pc:spChg chg="mod">
          <ac:chgData name="Bang, Shreya" userId="S::srbang@wpi.edu::ebd7e4a7-5f77-47f3-ba94-76c5e9b00800" providerId="AD" clId="Web-{742489F5-DCCF-D2C4-F724-D1AB1F6059F5}" dt="2022-12-15T03:29:57.980" v="297" actId="20577"/>
          <ac:spMkLst>
            <pc:docMk/>
            <pc:sldMk cId="2103690535" sldId="295"/>
            <ac:spMk id="6" creationId="{12A0AF61-8033-5CBC-34A5-6EBD7E9B35C1}"/>
          </ac:spMkLst>
        </pc:spChg>
      </pc:sldChg>
    </pc:docChg>
  </pc:docChgLst>
  <pc:docChgLst>
    <pc:chgData name="Bhogisetty, Dheeraj" userId="S::dbhogisetty@wpi.edu::5c28e068-ea07-4659-8b1d-6a7349ef6ea3" providerId="AD" clId="Web-{2954A2D7-12D5-C0C2-746E-A556F77020C7}"/>
    <pc:docChg chg="modSld">
      <pc:chgData name="Bhogisetty, Dheeraj" userId="S::dbhogisetty@wpi.edu::5c28e068-ea07-4659-8b1d-6a7349ef6ea3" providerId="AD" clId="Web-{2954A2D7-12D5-C0C2-746E-A556F77020C7}" dt="2022-12-15T17:14:08.829" v="55" actId="20577"/>
      <pc:docMkLst>
        <pc:docMk/>
      </pc:docMkLst>
      <pc:sldChg chg="addSp modSp">
        <pc:chgData name="Bhogisetty, Dheeraj" userId="S::dbhogisetty@wpi.edu::5c28e068-ea07-4659-8b1d-6a7349ef6ea3" providerId="AD" clId="Web-{2954A2D7-12D5-C0C2-746E-A556F77020C7}" dt="2022-12-15T17:07:21.582" v="23" actId="1076"/>
        <pc:sldMkLst>
          <pc:docMk/>
          <pc:sldMk cId="761727162" sldId="268"/>
        </pc:sldMkLst>
        <pc:spChg chg="mod">
          <ac:chgData name="Bhogisetty, Dheeraj" userId="S::dbhogisetty@wpi.edu::5c28e068-ea07-4659-8b1d-6a7349ef6ea3" providerId="AD" clId="Web-{2954A2D7-12D5-C0C2-746E-A556F77020C7}" dt="2022-12-15T17:07:11.832" v="22" actId="1076"/>
          <ac:spMkLst>
            <pc:docMk/>
            <pc:sldMk cId="761727162" sldId="268"/>
            <ac:spMk id="6" creationId="{1F824D64-2059-A41D-66D5-5C619F063B0F}"/>
          </ac:spMkLst>
        </pc:spChg>
        <pc:spChg chg="mod">
          <ac:chgData name="Bhogisetty, Dheeraj" userId="S::dbhogisetty@wpi.edu::5c28e068-ea07-4659-8b1d-6a7349ef6ea3" providerId="AD" clId="Web-{2954A2D7-12D5-C0C2-746E-A556F77020C7}" dt="2022-12-15T17:06:14.939" v="14" actId="1076"/>
          <ac:spMkLst>
            <pc:docMk/>
            <pc:sldMk cId="761727162" sldId="268"/>
            <ac:spMk id="9" creationId="{67294952-5B26-5355-FA11-D242812B2946}"/>
          </ac:spMkLst>
        </pc:spChg>
        <pc:picChg chg="add mod">
          <ac:chgData name="Bhogisetty, Dheeraj" userId="S::dbhogisetty@wpi.edu::5c28e068-ea07-4659-8b1d-6a7349ef6ea3" providerId="AD" clId="Web-{2954A2D7-12D5-C0C2-746E-A556F77020C7}" dt="2022-12-15T17:07:21.582" v="23" actId="1076"/>
          <ac:picMkLst>
            <pc:docMk/>
            <pc:sldMk cId="761727162" sldId="268"/>
            <ac:picMk id="3" creationId="{E53D3C04-E492-2749-A5CC-DF2287174CAE}"/>
          </ac:picMkLst>
        </pc:picChg>
      </pc:sldChg>
      <pc:sldChg chg="modSp">
        <pc:chgData name="Bhogisetty, Dheeraj" userId="S::dbhogisetty@wpi.edu::5c28e068-ea07-4659-8b1d-6a7349ef6ea3" providerId="AD" clId="Web-{2954A2D7-12D5-C0C2-746E-A556F77020C7}" dt="2022-12-15T17:14:08.829" v="55" actId="20577"/>
        <pc:sldMkLst>
          <pc:docMk/>
          <pc:sldMk cId="3458525153" sldId="269"/>
        </pc:sldMkLst>
        <pc:spChg chg="mod">
          <ac:chgData name="Bhogisetty, Dheeraj" userId="S::dbhogisetty@wpi.edu::5c28e068-ea07-4659-8b1d-6a7349ef6ea3" providerId="AD" clId="Web-{2954A2D7-12D5-C0C2-746E-A556F77020C7}" dt="2022-12-15T17:14:08.829" v="55" actId="20577"/>
          <ac:spMkLst>
            <pc:docMk/>
            <pc:sldMk cId="3458525153" sldId="269"/>
            <ac:spMk id="6" creationId="{8219B7BE-088F-D7B8-20BC-7D4BFC27B7B4}"/>
          </ac:spMkLst>
        </pc:spChg>
      </pc:sldChg>
    </pc:docChg>
  </pc:docChgLst>
  <pc:docChgLst>
    <pc:chgData name="Bang, Shreya" userId="S::srbang@wpi.edu::ebd7e4a7-5f77-47f3-ba94-76c5e9b00800" providerId="AD" clId="Web-{81F36755-5829-EC13-386B-FC31821C58FE}"/>
    <pc:docChg chg="addSld delSld modSld">
      <pc:chgData name="Bang, Shreya" userId="S::srbang@wpi.edu::ebd7e4a7-5f77-47f3-ba94-76c5e9b00800" providerId="AD" clId="Web-{81F36755-5829-EC13-386B-FC31821C58FE}" dt="2022-12-15T01:35:50.917" v="3" actId="20577"/>
      <pc:docMkLst>
        <pc:docMk/>
      </pc:docMkLst>
      <pc:sldChg chg="del">
        <pc:chgData name="Bang, Shreya" userId="S::srbang@wpi.edu::ebd7e4a7-5f77-47f3-ba94-76c5e9b00800" providerId="AD" clId="Web-{81F36755-5829-EC13-386B-FC31821C58FE}" dt="2022-12-15T01:35:48.058" v="1"/>
        <pc:sldMkLst>
          <pc:docMk/>
          <pc:sldMk cId="387871657" sldId="283"/>
        </pc:sldMkLst>
      </pc:sldChg>
      <pc:sldChg chg="modSp add replId">
        <pc:chgData name="Bang, Shreya" userId="S::srbang@wpi.edu::ebd7e4a7-5f77-47f3-ba94-76c5e9b00800" providerId="AD" clId="Web-{81F36755-5829-EC13-386B-FC31821C58FE}" dt="2022-12-15T01:35:50.917" v="3" actId="20577"/>
        <pc:sldMkLst>
          <pc:docMk/>
          <pc:sldMk cId="2862948414" sldId="284"/>
        </pc:sldMkLst>
        <pc:spChg chg="mod">
          <ac:chgData name="Bang, Shreya" userId="S::srbang@wpi.edu::ebd7e4a7-5f77-47f3-ba94-76c5e9b00800" providerId="AD" clId="Web-{81F36755-5829-EC13-386B-FC31821C58FE}" dt="2022-12-15T01:35:50.917" v="3" actId="20577"/>
          <ac:spMkLst>
            <pc:docMk/>
            <pc:sldMk cId="2862948414" sldId="284"/>
            <ac:spMk id="6" creationId="{8219B7BE-088F-D7B8-20BC-7D4BFC27B7B4}"/>
          </ac:spMkLst>
        </pc:spChg>
      </pc:sldChg>
    </pc:docChg>
  </pc:docChgLst>
  <pc:docChgLst>
    <pc:chgData name="Omri" userId="5854cba9-acff-4d02-92a1-614e867d224a" providerId="ADAL" clId="{CC5AA3B5-34F1-4FE7-B0E9-2D381206FF2A}"/>
    <pc:docChg chg="undo redo custSel modSld sldOrd">
      <pc:chgData name="Omri" userId="5854cba9-acff-4d02-92a1-614e867d224a" providerId="ADAL" clId="{CC5AA3B5-34F1-4FE7-B0E9-2D381206FF2A}" dt="2022-12-15T02:42:43.964" v="474" actId="20577"/>
      <pc:docMkLst>
        <pc:docMk/>
      </pc:docMkLst>
      <pc:sldChg chg="addSp delSp modSp mod ord">
        <pc:chgData name="Omri" userId="5854cba9-acff-4d02-92a1-614e867d224a" providerId="ADAL" clId="{CC5AA3B5-34F1-4FE7-B0E9-2D381206FF2A}" dt="2022-12-15T02:34:27.723" v="403" actId="1076"/>
        <pc:sldMkLst>
          <pc:docMk/>
          <pc:sldMk cId="4095796270" sldId="271"/>
        </pc:sldMkLst>
        <pc:spChg chg="mod">
          <ac:chgData name="Omri" userId="5854cba9-acff-4d02-92a1-614e867d224a" providerId="ADAL" clId="{CC5AA3B5-34F1-4FE7-B0E9-2D381206FF2A}" dt="2022-12-15T02:34:27.723" v="403" actId="1076"/>
          <ac:spMkLst>
            <pc:docMk/>
            <pc:sldMk cId="4095796270" sldId="271"/>
            <ac:spMk id="7" creationId="{6BB169AE-7C89-8946-D71F-99D59479B1B1}"/>
          </ac:spMkLst>
        </pc:spChg>
        <pc:spChg chg="del mod">
          <ac:chgData name="Omri" userId="5854cba9-acff-4d02-92a1-614e867d224a" providerId="ADAL" clId="{CC5AA3B5-34F1-4FE7-B0E9-2D381206FF2A}" dt="2022-12-15T02:18:41.604" v="256" actId="478"/>
          <ac:spMkLst>
            <pc:docMk/>
            <pc:sldMk cId="4095796270" sldId="271"/>
            <ac:spMk id="9" creationId="{42A0535D-8362-62CE-6F87-AA98388C5902}"/>
          </ac:spMkLst>
        </pc:spChg>
        <pc:spChg chg="mod">
          <ac:chgData name="Omri" userId="5854cba9-acff-4d02-92a1-614e867d224a" providerId="ADAL" clId="{CC5AA3B5-34F1-4FE7-B0E9-2D381206FF2A}" dt="2022-12-15T02:34:27.723" v="403" actId="1076"/>
          <ac:spMkLst>
            <pc:docMk/>
            <pc:sldMk cId="4095796270" sldId="271"/>
            <ac:spMk id="10" creationId="{F68490AE-B21A-30B4-BC43-2CBEE36A8303}"/>
          </ac:spMkLst>
        </pc:spChg>
        <pc:spChg chg="del">
          <ac:chgData name="Omri" userId="5854cba9-acff-4d02-92a1-614e867d224a" providerId="ADAL" clId="{CC5AA3B5-34F1-4FE7-B0E9-2D381206FF2A}" dt="2022-12-15T02:18:35.563" v="255" actId="478"/>
          <ac:spMkLst>
            <pc:docMk/>
            <pc:sldMk cId="4095796270" sldId="271"/>
            <ac:spMk id="11" creationId="{9B79D46B-34A3-DB36-05BE-B53823F816F5}"/>
          </ac:spMkLst>
        </pc:spChg>
        <pc:spChg chg="add del mod">
          <ac:chgData name="Omri" userId="5854cba9-acff-4d02-92a1-614e867d224a" providerId="ADAL" clId="{CC5AA3B5-34F1-4FE7-B0E9-2D381206FF2A}" dt="2022-12-15T02:20:53.239" v="312" actId="478"/>
          <ac:spMkLst>
            <pc:docMk/>
            <pc:sldMk cId="4095796270" sldId="271"/>
            <ac:spMk id="15" creationId="{D74788BC-464D-9E48-6E1D-09C7C5FEB287}"/>
          </ac:spMkLst>
        </pc:spChg>
        <pc:spChg chg="add mod">
          <ac:chgData name="Omri" userId="5854cba9-acff-4d02-92a1-614e867d224a" providerId="ADAL" clId="{CC5AA3B5-34F1-4FE7-B0E9-2D381206FF2A}" dt="2022-12-15T02:34:27.723" v="403" actId="1076"/>
          <ac:spMkLst>
            <pc:docMk/>
            <pc:sldMk cId="4095796270" sldId="271"/>
            <ac:spMk id="16" creationId="{210F0D86-2567-FD56-8FD2-2F9AA5C2FDD6}"/>
          </ac:spMkLst>
        </pc:spChg>
        <pc:spChg chg="mod">
          <ac:chgData name="Omri" userId="5854cba9-acff-4d02-92a1-614e867d224a" providerId="ADAL" clId="{CC5AA3B5-34F1-4FE7-B0E9-2D381206FF2A}" dt="2022-12-15T02:34:27.723" v="403" actId="1076"/>
          <ac:spMkLst>
            <pc:docMk/>
            <pc:sldMk cId="4095796270" sldId="271"/>
            <ac:spMk id="21" creationId="{4D4D6F44-4A95-079D-16BC-60261965893F}"/>
          </ac:spMkLst>
        </pc:spChg>
        <pc:spChg chg="mod">
          <ac:chgData name="Omri" userId="5854cba9-acff-4d02-92a1-614e867d224a" providerId="ADAL" clId="{CC5AA3B5-34F1-4FE7-B0E9-2D381206FF2A}" dt="2022-12-15T02:34:27.723" v="403" actId="1076"/>
          <ac:spMkLst>
            <pc:docMk/>
            <pc:sldMk cId="4095796270" sldId="271"/>
            <ac:spMk id="23" creationId="{097BEF8B-9C62-85BD-5E55-942C034FC74C}"/>
          </ac:spMkLst>
        </pc:spChg>
        <pc:picChg chg="add del mod">
          <ac:chgData name="Omri" userId="5854cba9-acff-4d02-92a1-614e867d224a" providerId="ADAL" clId="{CC5AA3B5-34F1-4FE7-B0E9-2D381206FF2A}" dt="2022-12-15T02:17:24.242" v="211" actId="478"/>
          <ac:picMkLst>
            <pc:docMk/>
            <pc:sldMk cId="4095796270" sldId="271"/>
            <ac:picMk id="12" creationId="{6DF58229-3E14-1E25-8B50-4CDED2C3FA81}"/>
          </ac:picMkLst>
        </pc:picChg>
        <pc:picChg chg="add mod">
          <ac:chgData name="Omri" userId="5854cba9-acff-4d02-92a1-614e867d224a" providerId="ADAL" clId="{CC5AA3B5-34F1-4FE7-B0E9-2D381206FF2A}" dt="2022-12-15T02:34:27.723" v="403" actId="1076"/>
          <ac:picMkLst>
            <pc:docMk/>
            <pc:sldMk cId="4095796270" sldId="271"/>
            <ac:picMk id="14" creationId="{5A135A2B-8B69-E098-31D2-449F35DDEE79}"/>
          </ac:picMkLst>
        </pc:picChg>
        <pc:picChg chg="mod">
          <ac:chgData name="Omri" userId="5854cba9-acff-4d02-92a1-614e867d224a" providerId="ADAL" clId="{CC5AA3B5-34F1-4FE7-B0E9-2D381206FF2A}" dt="2022-12-15T02:34:27.723" v="403" actId="1076"/>
          <ac:picMkLst>
            <pc:docMk/>
            <pc:sldMk cId="4095796270" sldId="271"/>
            <ac:picMk id="22" creationId="{CA7A2FE7-07A6-F6AC-D777-DDDAC290E0B2}"/>
          </ac:picMkLst>
        </pc:picChg>
      </pc:sldChg>
      <pc:sldChg chg="addSp delSp modSp mod">
        <pc:chgData name="Omri" userId="5854cba9-acff-4d02-92a1-614e867d224a" providerId="ADAL" clId="{CC5AA3B5-34F1-4FE7-B0E9-2D381206FF2A}" dt="2022-12-15T02:40:25.336" v="473" actId="1076"/>
        <pc:sldMkLst>
          <pc:docMk/>
          <pc:sldMk cId="336944311" sldId="274"/>
        </pc:sldMkLst>
        <pc:spChg chg="mod">
          <ac:chgData name="Omri" userId="5854cba9-acff-4d02-92a1-614e867d224a" providerId="ADAL" clId="{CC5AA3B5-34F1-4FE7-B0E9-2D381206FF2A}" dt="2022-12-15T02:24:25.737" v="385" actId="20577"/>
          <ac:spMkLst>
            <pc:docMk/>
            <pc:sldMk cId="336944311" sldId="274"/>
            <ac:spMk id="3" creationId="{27690EE0-771A-F75E-EFE6-FD808103A500}"/>
          </ac:spMkLst>
        </pc:spChg>
        <pc:spChg chg="mod">
          <ac:chgData name="Omri" userId="5854cba9-acff-4d02-92a1-614e867d224a" providerId="ADAL" clId="{CC5AA3B5-34F1-4FE7-B0E9-2D381206FF2A}" dt="2022-12-15T02:15:30.019" v="201" actId="20577"/>
          <ac:spMkLst>
            <pc:docMk/>
            <pc:sldMk cId="336944311" sldId="274"/>
            <ac:spMk id="6" creationId="{12A0AF61-8033-5CBC-34A5-6EBD7E9B35C1}"/>
          </ac:spMkLst>
        </pc:spChg>
        <pc:spChg chg="add 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7" creationId="{4894932D-FB10-3F5D-F8FC-DD3F12FB4648}"/>
          </ac:spMkLst>
        </pc:spChg>
        <pc:spChg chg="add 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9" creationId="{F8820ADB-BF94-FE65-1410-CBE6CFF1C5C5}"/>
          </ac:spMkLst>
        </pc:spChg>
        <pc:spChg chg="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13" creationId="{8101FC41-0D60-50C1-D97D-619396AB7396}"/>
          </ac:spMkLst>
        </pc:spChg>
        <pc:spChg chg="add 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16" creationId="{59DFF085-8D3F-7916-DDDD-090FA419E4C1}"/>
          </ac:spMkLst>
        </pc:spChg>
        <pc:spChg chg="add mod">
          <ac:chgData name="Omri" userId="5854cba9-acff-4d02-92a1-614e867d224a" providerId="ADAL" clId="{CC5AA3B5-34F1-4FE7-B0E9-2D381206FF2A}" dt="2022-12-15T02:40:25.336" v="473" actId="1076"/>
          <ac:spMkLst>
            <pc:docMk/>
            <pc:sldMk cId="336944311" sldId="274"/>
            <ac:spMk id="17" creationId="{E1A4985B-0801-3B04-A03F-BD568F95DBFF}"/>
          </ac:spMkLst>
        </pc:spChg>
        <pc:spChg chg="add 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22" creationId="{21A7B091-1BF4-DDE9-FA55-0FBC3E960D80}"/>
          </ac:spMkLst>
        </pc:spChg>
        <pc:spChg chg="add mod">
          <ac:chgData name="Omri" userId="5854cba9-acff-4d02-92a1-614e867d224a" providerId="ADAL" clId="{CC5AA3B5-34F1-4FE7-B0E9-2D381206FF2A}" dt="2022-12-15T02:40:22.153" v="472" actId="1076"/>
          <ac:spMkLst>
            <pc:docMk/>
            <pc:sldMk cId="336944311" sldId="274"/>
            <ac:spMk id="29" creationId="{C7D96EFD-0F37-73A7-F935-0E07650F38AB}"/>
          </ac:spMkLst>
        </pc:spChg>
        <pc:cxnChg chg="add del mod">
          <ac:chgData name="Omri" userId="5854cba9-acff-4d02-92a1-614e867d224a" providerId="ADAL" clId="{CC5AA3B5-34F1-4FE7-B0E9-2D381206FF2A}" dt="2022-12-15T02:10:55.222" v="37" actId="478"/>
          <ac:cxnSpMkLst>
            <pc:docMk/>
            <pc:sldMk cId="336944311" sldId="274"/>
            <ac:cxnSpMk id="10" creationId="{5F5FE4D8-3094-2BAE-694C-C70FAC20E38C}"/>
          </ac:cxnSpMkLst>
        </pc:cxnChg>
        <pc:cxnChg chg="add del mod">
          <ac:chgData name="Omri" userId="5854cba9-acff-4d02-92a1-614e867d224a" providerId="ADAL" clId="{CC5AA3B5-34F1-4FE7-B0E9-2D381206FF2A}" dt="2022-12-15T02:37:36.738" v="425" actId="478"/>
          <ac:cxnSpMkLst>
            <pc:docMk/>
            <pc:sldMk cId="336944311" sldId="274"/>
            <ac:cxnSpMk id="11" creationId="{89755DA0-9B83-B06C-B3D0-C31A24724DD0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12" creationId="{DFF3C4C1-5CEB-D0C2-C6A1-33F18D2BA9FF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15" creationId="{1CFF49B8-411A-9BEA-F049-5E0C6E0B4C65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18" creationId="{A936F095-89A7-5AD7-0B17-FC5FF2E696D4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19" creationId="{9546EBBC-BC9F-249C-F042-129503214B7F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21" creationId="{70F397F4-8835-1852-84DC-D09E984122ED}"/>
          </ac:cxnSpMkLst>
        </pc:cxnChg>
        <pc:cxnChg chg="add mod">
          <ac:chgData name="Omri" userId="5854cba9-acff-4d02-92a1-614e867d224a" providerId="ADAL" clId="{CC5AA3B5-34F1-4FE7-B0E9-2D381206FF2A}" dt="2022-12-15T02:40:22.153" v="472" actId="1076"/>
          <ac:cxnSpMkLst>
            <pc:docMk/>
            <pc:sldMk cId="336944311" sldId="274"/>
            <ac:cxnSpMk id="28" creationId="{527BB0C6-6C28-B251-01CC-9C7CF693A2C6}"/>
          </ac:cxnSpMkLst>
        </pc:cxnChg>
      </pc:sldChg>
      <pc:sldChg chg="ord">
        <pc:chgData name="Omri" userId="5854cba9-acff-4d02-92a1-614e867d224a" providerId="ADAL" clId="{CC5AA3B5-34F1-4FE7-B0E9-2D381206FF2A}" dt="2022-12-15T02:24:35.554" v="387"/>
        <pc:sldMkLst>
          <pc:docMk/>
          <pc:sldMk cId="1039922872" sldId="276"/>
        </pc:sldMkLst>
      </pc:sldChg>
      <pc:sldChg chg="ord">
        <pc:chgData name="Omri" userId="5854cba9-acff-4d02-92a1-614e867d224a" providerId="ADAL" clId="{CC5AA3B5-34F1-4FE7-B0E9-2D381206FF2A}" dt="2022-12-15T02:24:37.283" v="389"/>
        <pc:sldMkLst>
          <pc:docMk/>
          <pc:sldMk cId="3556125171" sldId="277"/>
        </pc:sldMkLst>
      </pc:sldChg>
      <pc:sldChg chg="modSp mod">
        <pc:chgData name="Omri" userId="5854cba9-acff-4d02-92a1-614e867d224a" providerId="ADAL" clId="{CC5AA3B5-34F1-4FE7-B0E9-2D381206FF2A}" dt="2022-12-15T02:42:43.964" v="474" actId="20577"/>
        <pc:sldMkLst>
          <pc:docMk/>
          <pc:sldMk cId="2558095542" sldId="281"/>
        </pc:sldMkLst>
        <pc:spChg chg="mod">
          <ac:chgData name="Omri" userId="5854cba9-acff-4d02-92a1-614e867d224a" providerId="ADAL" clId="{CC5AA3B5-34F1-4FE7-B0E9-2D381206FF2A}" dt="2022-12-15T02:42:43.964" v="474" actId="20577"/>
          <ac:spMkLst>
            <pc:docMk/>
            <pc:sldMk cId="2558095542" sldId="281"/>
            <ac:spMk id="3" creationId="{27690EE0-771A-F75E-EFE6-FD808103A500}"/>
          </ac:spMkLst>
        </pc:spChg>
      </pc:sldChg>
    </pc:docChg>
  </pc:docChgLst>
  <pc:docChgLst>
    <pc:chgData name="Bang, Shreya" userId="S::srbang@wpi.edu::ebd7e4a7-5f77-47f3-ba94-76c5e9b00800" providerId="AD" clId="Web-{16138AD6-8ED0-FE8E-288A-D42A77D959FB}"/>
    <pc:docChg chg="modSld">
      <pc:chgData name="Bang, Shreya" userId="S::srbang@wpi.edu::ebd7e4a7-5f77-47f3-ba94-76c5e9b00800" providerId="AD" clId="Web-{16138AD6-8ED0-FE8E-288A-D42A77D959FB}" dt="2022-12-15T02:53:36.257" v="52" actId="20577"/>
      <pc:docMkLst>
        <pc:docMk/>
      </pc:docMkLst>
      <pc:sldChg chg="modSp">
        <pc:chgData name="Bang, Shreya" userId="S::srbang@wpi.edu::ebd7e4a7-5f77-47f3-ba94-76c5e9b00800" providerId="AD" clId="Web-{16138AD6-8ED0-FE8E-288A-D42A77D959FB}" dt="2022-12-15T02:53:36.257" v="52" actId="20577"/>
        <pc:sldMkLst>
          <pc:docMk/>
          <pc:sldMk cId="3002203220" sldId="280"/>
        </pc:sldMkLst>
        <pc:spChg chg="mod">
          <ac:chgData name="Bang, Shreya" userId="S::srbang@wpi.edu::ebd7e4a7-5f77-47f3-ba94-76c5e9b00800" providerId="AD" clId="Web-{16138AD6-8ED0-FE8E-288A-D42A77D959FB}" dt="2022-12-15T02:53:36.257" v="52" actId="20577"/>
          <ac:spMkLst>
            <pc:docMk/>
            <pc:sldMk cId="3002203220" sldId="280"/>
            <ac:spMk id="6" creationId="{12A0AF61-8033-5CBC-34A5-6EBD7E9B35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246A-C0FE-4A81-96D2-0839488CD15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34CC8-9C14-479E-AD1F-362EAF736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2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D69C-D99A-C3A7-75C9-807960B37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AD91F-59DA-19D6-6A7F-73750D4A2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9ED9C-E018-65E8-B808-D9ACD844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B80B4-C1AB-5209-FB97-5AA53701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1FB19-04A9-4E43-9DC9-9E15BCC1F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392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2D66-075E-2EBD-42E1-92E007A6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81F6-5604-6799-21EA-8D9D2E4EA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2CE8-E055-1C04-7D7A-28D5E4EA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2FA17-EB4A-D2F4-FB62-4E96B5A2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804D-BE25-7163-4A45-301CE7A3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913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FF0EAF-D13A-4F82-F151-C69FEE3A9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71D98-37EA-9D0B-9DA4-93CBC1790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9B342-9002-FE52-2526-00F4ADEE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C9B1D-7161-97AD-00F3-75F25740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4EDD8-89F7-66A3-806A-ACEC3BDC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6861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4D9B-8162-0FD8-EA0F-7FB4A1C2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DBFE3-3CDB-23D4-5015-957C0D340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9A221-3759-3E51-B1A6-667CB93E0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22773-4D0E-94C0-5142-3C49995B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7045B-5769-900D-6575-A7BBEC7E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893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4B2D-1C3A-FAAF-4148-156EF5DE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E62AB-4800-CF86-DE6A-1172BFD0C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FDDB-504B-08FB-E93E-1C169010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3B1D-0EE3-A4AD-055A-D1EE97B13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73B3D-E535-6AB3-8DCF-08551C01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532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CA44C-713F-2B4A-C515-C000D7714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2FB0D-F68E-A4E5-31DD-66C02630D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CFBC3-5688-3513-42F7-90E68CC51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99CC7-7F33-3DC6-2585-DF0F2D87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DC10-0275-405A-6B57-CC20DC96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C6F2C-D8F7-92C1-D227-FEB71DC39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9633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D1602-26A9-DF97-010C-FAB3C9C43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B4912C-3DD2-CE9E-77F6-745DED5D5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9E091C-6917-C9CE-A2F0-13F643044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4F3D72-D020-6A93-A0FF-F14252500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B91C84-488C-BF53-D5C7-606FA3636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39BE1-C7FA-8A72-552C-9133547D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CC6E1-3CD1-F3FE-4C31-7EDDD2A8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AA44D5-579B-FD70-DCB5-13D32B09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84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81CE-A90C-0567-B182-CE29DD0F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5EE8A-50E6-2972-9DAD-86F8273E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2D011-F0BD-BC41-5BEA-1E1AF53F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A9A7B-D888-A7A9-50C3-1C3BE2B1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561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1C6E5-FF30-908B-0F8A-81B8EE99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05FC7-A6FA-B9EC-B615-608249F7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0E81-23D9-2346-4431-10C0A42C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177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C53D-1693-E013-0E28-3A8F32C1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74DE6-08F7-CB8A-1E0E-B9149A6B1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44A37-E2C1-A974-82B6-21896ABF3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592D1-2447-31BE-A80A-26F796D1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F4F81-2E05-F583-762D-216776F7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9B573-99F5-4CAF-6ABB-0B3884684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81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D8C3-2F14-7DB7-2F34-18C269DC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93311-8126-0169-4014-6FB1B8870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4AEFE-7EA2-49EE-BF3F-84D2861D6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1654F-2987-109B-E5B1-6DB140D87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C9B76-DAA1-AD01-2488-2E8382B3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18879-CA79-4C65-136E-88884B48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058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C55EA-FCED-8FF9-0EAD-2C5C18D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1A00-BE41-363B-ECEE-DCA239397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D134F-F2CC-3F55-9AC7-D5C2A2925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40D37-7AEE-4CCF-9B22-F08994646C4A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26D50-1D84-A848-3EC3-3BF585DE9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38943-D896-7EEF-BC86-C4553DBAA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C963-939E-4D8F-BBBC-A9FBE81553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934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824D64-2059-A41D-66D5-5C619F063B0F}"/>
              </a:ext>
            </a:extLst>
          </p:cNvPr>
          <p:cNvSpPr txBox="1"/>
          <p:nvPr/>
        </p:nvSpPr>
        <p:spPr>
          <a:xfrm>
            <a:off x="2379307" y="873544"/>
            <a:ext cx="959303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9000">
                <a:latin typeface="Cambria Math"/>
                <a:ea typeface="Cambria Math"/>
              </a:rPr>
              <a:t>JUST NeRF IT !!</a:t>
            </a:r>
            <a:endParaRPr lang="en-IN" sz="90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94952-5B26-5355-FA11-D242812B2946}"/>
              </a:ext>
            </a:extLst>
          </p:cNvPr>
          <p:cNvSpPr txBox="1"/>
          <p:nvPr/>
        </p:nvSpPr>
        <p:spPr>
          <a:xfrm>
            <a:off x="2666085" y="5155212"/>
            <a:ext cx="9019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IN" sz="2800" b="0" i="0" u="none" strike="noStrike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Omri</a:t>
            </a:r>
            <a:r>
              <a:rPr lang="en-IN" sz="2800" b="0" i="0" u="none" strike="noStrike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Green, Dheeraj </a:t>
            </a:r>
            <a:r>
              <a:rPr lang="en-IN" sz="2800" b="0" i="0" u="none" strike="noStrike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Bhogisetty</a:t>
            </a:r>
            <a:r>
              <a:rPr lang="en-IN" sz="2800" b="0" i="0" u="none" strike="noStrike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IN" sz="2800" b="0" i="0" u="none" strike="noStrike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Siyuan</a:t>
            </a:r>
            <a:r>
              <a:rPr lang="en-IN" sz="2800" b="0" i="0" u="none" strike="noStrike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Huang,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IN" sz="2800" b="0" i="0" u="none" strike="noStrike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Shreya Bang, Joel John</a:t>
            </a:r>
            <a:endParaRPr lang="en-IN" sz="2800" b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br>
              <a:rPr lang="en-IN" sz="280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en-IN" sz="2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E53D3C04-E492-2749-A5CC-DF228717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82" y="2703772"/>
            <a:ext cx="2883876" cy="21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2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212" y="40578"/>
            <a:ext cx="9263743" cy="1290735"/>
          </a:xfrm>
        </p:spPr>
        <p:txBody>
          <a:bodyPr>
            <a:normAutofit/>
          </a:bodyPr>
          <a:lstStyle/>
          <a:p>
            <a:r>
              <a:rPr lang="en-IN" b="1">
                <a:latin typeface="Cambria Math"/>
                <a:ea typeface="Cambria Math"/>
                <a:cs typeface="+mn-cs"/>
              </a:rPr>
              <a:t>INPUT IMAGES WITH FRAMES</a:t>
            </a:r>
            <a:endParaRPr lang="en-IN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3F74811-DD09-F3B0-A4A7-EA756ED0C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3" y="1248697"/>
            <a:ext cx="6775822" cy="5345750"/>
          </a:xfrm>
        </p:spPr>
      </p:pic>
    </p:spTree>
    <p:extLst>
      <p:ext uri="{BB962C8B-B14F-4D97-AF65-F5344CB8AC3E}">
        <p14:creationId xmlns:p14="http://schemas.microsoft.com/office/powerpoint/2010/main" val="1399766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3" name="demo">
            <a:hlinkClick r:id="" action="ppaction://media"/>
            <a:extLst>
              <a:ext uri="{FF2B5EF4-FFF2-40B4-BE49-F238E27FC236}">
                <a16:creationId xmlns:a16="http://schemas.microsoft.com/office/drawing/2014/main" id="{4833DB65-6BD2-0B2E-2CDF-2653C45B7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F5E5B7C-952B-A583-7E74-0AB00C42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212" y="633608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OBSERVATIONS: PART- 1</a:t>
            </a:r>
            <a:endParaRPr lang="en-IN" sz="4800">
              <a:ea typeface="+mj-lt"/>
              <a:cs typeface="+mj-lt"/>
            </a:endParaRPr>
          </a:p>
          <a:p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1A6C2-3304-EA93-1E2E-83250FFB1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388" y="1921310"/>
            <a:ext cx="84543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Calibri"/>
              </a:rPr>
              <a:t>Reflections can be captured by </a:t>
            </a:r>
            <a:r>
              <a:rPr lang="en-IN" err="1">
                <a:latin typeface="Cambria Math"/>
                <a:ea typeface="Cambria Math"/>
                <a:cs typeface="Calibri"/>
              </a:rPr>
              <a:t>NeRF</a:t>
            </a:r>
            <a:endParaRPr lang="en-IN">
              <a:latin typeface="Cambria Math"/>
              <a:ea typeface="Cambria Math"/>
              <a:cs typeface="Calibri"/>
            </a:endParaRP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Calibri"/>
              </a:rPr>
              <a:t>Fully converged scene requires inputs images to capture the scene from all directions</a:t>
            </a: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Calibri"/>
              </a:rPr>
              <a:t>Convergence from real world scenes is not as good as synthetic scenes</a:t>
            </a:r>
          </a:p>
          <a:p>
            <a:pPr algn="just">
              <a:buFont typeface="Wingdings" panose="020B0604020202020204" pitchFamily="34" charset="0"/>
              <a:buChar char="§"/>
            </a:pPr>
            <a:endParaRPr lang="en-IN">
              <a:latin typeface="Cambria Math"/>
              <a:ea typeface="Cambria Math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52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A0A8EF-1CE7-C1BA-BEF3-240F4C728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20" y="1500000"/>
            <a:ext cx="7891925" cy="473196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5FEEA45-9DB8-F776-4C10-C74D7F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212" y="40578"/>
            <a:ext cx="9263743" cy="1290735"/>
          </a:xfrm>
        </p:spPr>
        <p:txBody>
          <a:bodyPr>
            <a:normAutofit/>
          </a:bodyPr>
          <a:lstStyle/>
          <a:p>
            <a:r>
              <a:rPr lang="en-IN" sz="4000" b="1">
                <a:latin typeface="Cambria Math"/>
                <a:ea typeface="Cambria Math"/>
                <a:cs typeface="+mn-cs"/>
              </a:rPr>
              <a:t>RESULTS FROM A DIFFERENT DATASET</a:t>
            </a:r>
            <a:endParaRPr lang="en-IN" sz="40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366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C5FEEA45-9DB8-F776-4C10-C74D7F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665" y="428767"/>
            <a:ext cx="10140761" cy="1290735"/>
          </a:xfrm>
        </p:spPr>
        <p:txBody>
          <a:bodyPr>
            <a:normAutofit fontScale="90000"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RESULTS FROM A DIFFERENT DATASET</a:t>
            </a:r>
            <a:endParaRPr lang="en-IN" sz="4800">
              <a:ea typeface="+mj-lt"/>
              <a:cs typeface="+mj-lt"/>
            </a:endParaRPr>
          </a:p>
          <a:p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9E36A-F5CE-A7B6-3BE5-F8F121B32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10" y="1716506"/>
            <a:ext cx="7517345" cy="4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23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8F5E5B7C-952B-A583-7E74-0AB00C42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212" y="266719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OBSERVATIONS: PART- 2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1A6C2-3304-EA93-1E2E-83250FFB1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4268" y="1794310"/>
            <a:ext cx="84543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Calibri"/>
              </a:rPr>
              <a:t>The input dataset should cover the scene from all angles to get good convergence.</a:t>
            </a: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Calibri"/>
              </a:rPr>
              <a:t>Does not work for dynamic scenes – objects in the scene must be static</a:t>
            </a:r>
          </a:p>
          <a:p>
            <a:pPr algn="just">
              <a:buFont typeface="Wingdings" panose="020B0604020202020204" pitchFamily="34" charset="0"/>
              <a:buChar char="§"/>
            </a:pPr>
            <a:endParaRPr lang="en-IN">
              <a:latin typeface="Cambria Math"/>
              <a:ea typeface="Cambria Math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367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398106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CHALLENGES/LIMITATIONS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AF61-8033-5CBC-34A5-6EBD7E9B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0048" y="2097729"/>
            <a:ext cx="82560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+mn-lt"/>
              </a:rPr>
              <a:t>Achieving faster processing</a:t>
            </a:r>
            <a:endParaRPr lang="en-IN">
              <a:latin typeface="Cambria Math"/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+mn-lt"/>
                <a:cs typeface="+mn-lt"/>
              </a:rPr>
              <a:t>Convergence for real world scenes</a:t>
            </a:r>
            <a:endParaRPr lang="en-IN">
              <a:latin typeface="Cambria Math"/>
              <a:ea typeface="Cambria Math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+mn-lt"/>
              </a:rPr>
              <a:t>Limitation on the Computational power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  <a:cs typeface="+mn-lt"/>
              </a:rPr>
              <a:t>Adding the extra heuristic to instant nerf</a:t>
            </a:r>
          </a:p>
        </p:txBody>
      </p:sp>
    </p:spTree>
    <p:extLst>
      <p:ext uri="{BB962C8B-B14F-4D97-AF65-F5344CB8AC3E}">
        <p14:creationId xmlns:p14="http://schemas.microsoft.com/office/powerpoint/2010/main" val="3002203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398106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FUTURE SCOPE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AF61-8033-5CBC-34A5-6EBD7E9B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318" y="1910292"/>
            <a:ext cx="82560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just">
              <a:buFont typeface="Wingdings" panose="020B0604020202020204" pitchFamily="34" charset="0"/>
              <a:buChar char="§"/>
            </a:pPr>
            <a:r>
              <a:rPr lang="en-IN" dirty="0">
                <a:latin typeface="Cambria Math"/>
                <a:ea typeface="Cambria Math"/>
                <a:cs typeface="Times New Roman"/>
              </a:rPr>
              <a:t>To enable user to add, remove or replace a object in a 3D  volumetric scene - </a:t>
            </a:r>
            <a:endParaRPr lang="en-US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en-IN" dirty="0">
                <a:latin typeface="Cambria Math"/>
                <a:ea typeface="Cambria Math"/>
                <a:cs typeface="Times New Roman"/>
              </a:rPr>
              <a:t>1. Tiny Object Loader: To add 3D objects to the scene </a:t>
            </a:r>
          </a:p>
          <a:p>
            <a:pPr marL="0" indent="0" algn="just">
              <a:buNone/>
            </a:pPr>
            <a:r>
              <a:rPr lang="en-IN" dirty="0">
                <a:latin typeface="Cambria Math"/>
                <a:ea typeface="Cambria Math"/>
                <a:cs typeface="Times New Roman"/>
              </a:rPr>
              <a:t>2. Objects can be removed by modifying the </a:t>
            </a:r>
            <a:r>
              <a:rPr lang="en-IN" dirty="0" err="1">
                <a:latin typeface="Cambria Math"/>
                <a:ea typeface="Cambria Math"/>
                <a:cs typeface="Times New Roman"/>
              </a:rPr>
              <a:t>NeRF</a:t>
            </a:r>
            <a:r>
              <a:rPr lang="en-IN" dirty="0">
                <a:latin typeface="Cambria Math"/>
                <a:ea typeface="Cambria Math"/>
                <a:cs typeface="Times New Roman"/>
              </a:rPr>
              <a:t> network to include object label </a:t>
            </a:r>
          </a:p>
        </p:txBody>
      </p:sp>
    </p:spTree>
    <p:extLst>
      <p:ext uri="{BB962C8B-B14F-4D97-AF65-F5344CB8AC3E}">
        <p14:creationId xmlns:p14="http://schemas.microsoft.com/office/powerpoint/2010/main" val="255809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824D64-2059-A41D-66D5-5C619F063B0F}"/>
              </a:ext>
            </a:extLst>
          </p:cNvPr>
          <p:cNvSpPr txBox="1"/>
          <p:nvPr/>
        </p:nvSpPr>
        <p:spPr>
          <a:xfrm>
            <a:off x="1966622" y="2687226"/>
            <a:ext cx="959303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9000" b="1" dirty="0">
                <a:latin typeface="Cambria Math"/>
                <a:ea typeface="Cambria Math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93284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F824D64-2059-A41D-66D5-5C619F063B0F}"/>
              </a:ext>
            </a:extLst>
          </p:cNvPr>
          <p:cNvSpPr txBox="1"/>
          <p:nvPr/>
        </p:nvSpPr>
        <p:spPr>
          <a:xfrm>
            <a:off x="1966622" y="2687226"/>
            <a:ext cx="9593035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9000" b="1" dirty="0">
                <a:latin typeface="Cambria Math"/>
                <a:ea typeface="Cambria Math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5454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F88B51C-E847-F11C-32B0-2A9B2EBC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307" y="500062"/>
            <a:ext cx="7976118" cy="1325563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9B7BE-088F-D7B8-20BC-7D4BFC27B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45" y="1822450"/>
            <a:ext cx="833253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Objective</a:t>
            </a:r>
            <a:endParaRPr lang="en-IN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Introduction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Pipeline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Dataset Generation &amp; COLMAP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 err="1">
                <a:latin typeface="Cambria Math"/>
                <a:ea typeface="Cambria Math"/>
              </a:rPr>
              <a:t>NeRF</a:t>
            </a:r>
            <a:r>
              <a:rPr lang="en-IN">
                <a:latin typeface="Cambria Math"/>
                <a:ea typeface="Cambria Math"/>
              </a:rPr>
              <a:t> Architecture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Results &amp; Observations </a:t>
            </a:r>
            <a:endParaRPr lang="en-IN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Challenges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>
                <a:latin typeface="Cambria Math"/>
                <a:ea typeface="Cambria Math"/>
              </a:rPr>
              <a:t>Future Scope</a:t>
            </a:r>
          </a:p>
          <a:p>
            <a:pPr>
              <a:buFont typeface="Wingdings" panose="020B0604020202020204" pitchFamily="34" charset="0"/>
              <a:buChar char="§"/>
            </a:pPr>
            <a:endParaRPr lang="en-IN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852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F88B51C-E847-F11C-32B0-2A9B2EBCB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307" y="500062"/>
            <a:ext cx="7976118" cy="1325563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OBJECTIVE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9B7BE-088F-D7B8-20BC-7D4BFC27B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522" y="1881827"/>
            <a:ext cx="8332539" cy="44700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IN" sz="2400">
              <a:latin typeface="Times New Roman"/>
              <a:ea typeface="+mn-lt"/>
              <a:cs typeface="Times New Roman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 sz="2400">
                <a:latin typeface="Times New Roman"/>
                <a:ea typeface="+mn-lt"/>
                <a:cs typeface="+mn-lt"/>
              </a:rPr>
              <a:t>To create a continuous volumetric (3D) scene given a sparse (discrete) set of images of the scene from different viewing angles and generates novel views utilizing a small number of input images. This is done using </a:t>
            </a:r>
            <a:r>
              <a:rPr lang="en-IN" sz="2400" err="1">
                <a:latin typeface="Times New Roman"/>
                <a:ea typeface="+mn-lt"/>
                <a:cs typeface="+mn-lt"/>
              </a:rPr>
              <a:t>NeRF</a:t>
            </a:r>
            <a:r>
              <a:rPr lang="en-IN" sz="2400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 sz="2400">
                <a:latin typeface="Times New Roman"/>
                <a:ea typeface="+mn-lt"/>
                <a:cs typeface="+mn-lt"/>
              </a:rPr>
              <a:t>To add labels to the generated scene which will enable users to replace the existing objects with other volumetric structures or simply add new objects to the scene.</a:t>
            </a:r>
            <a:endParaRPr lang="en-IN">
              <a:latin typeface="Times New Roman"/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 sz="2400">
              <a:latin typeface="Times New Roman"/>
              <a:cs typeface="Calibri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 sz="2400">
              <a:latin typeface="Cambria Math"/>
              <a:ea typeface="Cambria Math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 sz="2400">
              <a:latin typeface="Cambria Math"/>
              <a:ea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86294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351453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AF61-8033-5CBC-34A5-6EBD7E9B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6385" y="1710107"/>
            <a:ext cx="88003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IN" sz="2000" b="1" dirty="0" err="1">
                <a:latin typeface="Times New Roman"/>
                <a:cs typeface="Calibri"/>
              </a:rPr>
              <a:t>NeRF</a:t>
            </a:r>
            <a:r>
              <a:rPr lang="en-IN" sz="2000" dirty="0">
                <a:latin typeface="Times New Roman"/>
                <a:cs typeface="Calibri"/>
              </a:rPr>
              <a:t>(</a:t>
            </a:r>
            <a:r>
              <a:rPr lang="en-IN" sz="2000" b="1" dirty="0">
                <a:latin typeface="Times New Roman"/>
                <a:cs typeface="Calibri"/>
              </a:rPr>
              <a:t>Neural Radiance Field</a:t>
            </a:r>
            <a:r>
              <a:rPr lang="en-IN" sz="2000" dirty="0">
                <a:latin typeface="Times New Roman"/>
                <a:cs typeface="Calibri"/>
              </a:rPr>
              <a:t>) is a strategy to solve view synthesis problem without using a CNN.</a:t>
            </a:r>
            <a:endParaRPr lang="en-US" dirty="0"/>
          </a:p>
          <a:p>
            <a:pPr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ea typeface="+mn-lt"/>
                <a:cs typeface="+mn-lt"/>
              </a:rPr>
              <a:t>The Image is Synthesized by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ea typeface="+mn-lt"/>
                <a:cs typeface="+mn-lt"/>
              </a:rPr>
              <a:t>Sampling 5D coordinates along camera rays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ea typeface="+mn-lt"/>
                <a:cs typeface="+mn-lt"/>
              </a:rPr>
              <a:t>MLP outputs a color and volume density</a:t>
            </a:r>
          </a:p>
          <a:p>
            <a:pPr lvl="1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ea typeface="+mn-lt"/>
                <a:cs typeface="+mn-lt"/>
              </a:rPr>
              <a:t>Render to get the image</a:t>
            </a:r>
            <a:endParaRPr lang="en-IN" sz="2000" dirty="0">
              <a:latin typeface="Times New Roman"/>
              <a:cs typeface="Times New Roman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US">
              <a:latin typeface="Times New Roman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endParaRPr lang="en-US">
              <a:latin typeface="Times New Roman"/>
              <a:cs typeface="Calibri"/>
            </a:endParaRPr>
          </a:p>
          <a:p>
            <a:pPr lvl="1">
              <a:buFont typeface="Wingdings" panose="020B0604020202020204" pitchFamily="34" charset="0"/>
              <a:buChar char="§"/>
            </a:pPr>
            <a:endParaRPr lang="en-US">
              <a:cs typeface="Calibri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IN">
              <a:cs typeface="Calibri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EAE116E6-9AE3-5001-E3BC-DF19FB8C7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373" y="3934869"/>
            <a:ext cx="580072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2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5C46709-B1E9-C7B7-9347-F44CD9E3C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044" y="483879"/>
            <a:ext cx="6250380" cy="1424524"/>
          </a:xfrm>
        </p:spPr>
        <p:txBody>
          <a:bodyPr/>
          <a:lstStyle/>
          <a:p>
            <a:r>
              <a:rPr lang="en-IN" sz="4800" b="1">
                <a:latin typeface="Cambria Math"/>
                <a:ea typeface="Cambria Math"/>
                <a:cs typeface="+mj-lt"/>
              </a:rPr>
              <a:t>PIPELINE</a:t>
            </a:r>
          </a:p>
          <a:p>
            <a:endParaRPr lang="en-IN" sz="4800">
              <a:cs typeface="Calibri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B169AE-7C89-8946-D71F-99D59479B1B1}"/>
              </a:ext>
            </a:extLst>
          </p:cNvPr>
          <p:cNvSpPr/>
          <p:nvPr/>
        </p:nvSpPr>
        <p:spPr>
          <a:xfrm>
            <a:off x="4906411" y="3252968"/>
            <a:ext cx="1442092" cy="629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COLMAP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8490AE-B21A-30B4-BC43-2CBEE36A8303}"/>
              </a:ext>
            </a:extLst>
          </p:cNvPr>
          <p:cNvSpPr/>
          <p:nvPr/>
        </p:nvSpPr>
        <p:spPr>
          <a:xfrm>
            <a:off x="7006028" y="3252968"/>
            <a:ext cx="1442091" cy="6291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NeRF</a:t>
            </a:r>
            <a:endParaRPr lang="en-US" dirty="0" err="1">
              <a:solidFill>
                <a:schemeClr val="tx1"/>
              </a:solidFill>
              <a:cs typeface="Calibri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D4D6F44-4A95-079D-16BC-60261965893F}"/>
              </a:ext>
            </a:extLst>
          </p:cNvPr>
          <p:cNvSpPr/>
          <p:nvPr/>
        </p:nvSpPr>
        <p:spPr>
          <a:xfrm>
            <a:off x="6365539" y="3369630"/>
            <a:ext cx="623454" cy="39584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97BEF8B-9C62-85BD-5E55-942C034FC74C}"/>
              </a:ext>
            </a:extLst>
          </p:cNvPr>
          <p:cNvSpPr/>
          <p:nvPr/>
        </p:nvSpPr>
        <p:spPr>
          <a:xfrm>
            <a:off x="8465154" y="3358547"/>
            <a:ext cx="623454" cy="39584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5A135A2B-8B69-E098-31D2-449F35DDE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71" y="2810163"/>
            <a:ext cx="1891908" cy="14926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10F0D86-2567-FD56-8FD2-2F9AA5C2FDD6}"/>
              </a:ext>
            </a:extLst>
          </p:cNvPr>
          <p:cNvSpPr/>
          <p:nvPr/>
        </p:nvSpPr>
        <p:spPr>
          <a:xfrm>
            <a:off x="4248886" y="3358547"/>
            <a:ext cx="623454" cy="39584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CA7A2FE7-07A6-F6AC-D777-DDDAC290E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211" y="2810162"/>
            <a:ext cx="1742447" cy="14926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796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222260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DATASET GENERATION &amp; COLMAP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AF61-8033-5CBC-34A5-6EBD7E9B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383" y="1511129"/>
            <a:ext cx="84543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 typeface="Wingdings" panose="020B0604020202020204" pitchFamily="34" charset="0"/>
              <a:buChar char="§"/>
            </a:pPr>
            <a:r>
              <a:rPr lang="en-IN" sz="2400" dirty="0">
                <a:latin typeface="Cambria Math"/>
                <a:ea typeface="+mn-lt"/>
                <a:cs typeface="+mn-lt"/>
              </a:rPr>
              <a:t>5D input vector - contains the spatial location and the viewing direction i.e., the pose of the camera.</a:t>
            </a:r>
            <a:endParaRPr lang="en-IN" sz="2400" dirty="0">
              <a:latin typeface="Cambria Math"/>
              <a:ea typeface="Cambria Math"/>
              <a:cs typeface="Calibri" panose="020F0502020204030204"/>
            </a:endParaRP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 sz="2400" dirty="0">
                <a:latin typeface="Cambria Math"/>
                <a:ea typeface="+mn-lt"/>
                <a:cs typeface="+mn-lt"/>
              </a:rPr>
              <a:t>Camera pose - estimated using computer vision methods. </a:t>
            </a:r>
            <a:endParaRPr lang="en-IN" sz="2400" dirty="0">
              <a:latin typeface="Cambria Math"/>
              <a:ea typeface="Cambria Math"/>
              <a:cs typeface="+mn-lt"/>
            </a:endParaRP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 sz="2400" dirty="0">
                <a:latin typeface="Cambria Math"/>
                <a:ea typeface="+mn-lt"/>
                <a:cs typeface="+mn-lt"/>
              </a:rPr>
              <a:t>COLMAP – open-source </a:t>
            </a:r>
            <a:r>
              <a:rPr lang="en-IN" sz="2400" dirty="0" err="1">
                <a:latin typeface="Cambria Math"/>
                <a:ea typeface="+mn-lt"/>
                <a:cs typeface="+mn-lt"/>
              </a:rPr>
              <a:t>SfM</a:t>
            </a:r>
            <a:r>
              <a:rPr lang="en-IN" sz="2400" dirty="0">
                <a:latin typeface="Cambria Math"/>
                <a:ea typeface="+mn-lt"/>
                <a:cs typeface="+mn-lt"/>
              </a:rPr>
              <a:t> package</a:t>
            </a:r>
            <a:endParaRPr lang="en-IN" sz="2400" dirty="0">
              <a:latin typeface="Calibri"/>
              <a:ea typeface="Cambria Math"/>
              <a:cs typeface="+mn-lt"/>
            </a:endParaRP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 sz="2400" dirty="0">
                <a:latin typeface="Cambria Math"/>
                <a:ea typeface="Cambria Math"/>
                <a:cs typeface="Calibri"/>
              </a:rPr>
              <a:t>COLMAP calculates the intrinsic and extrinsic properties of the camera and the images. The output is a JSON file that maps each image with its pose.</a:t>
            </a:r>
          </a:p>
          <a:p>
            <a:pPr algn="just">
              <a:buFont typeface="Wingdings" panose="020B0604020202020204" pitchFamily="34" charset="0"/>
              <a:buChar char="§"/>
            </a:pPr>
            <a:endParaRPr lang="en-IN" sz="2400">
              <a:latin typeface="Cambria Math"/>
              <a:ea typeface="Cambria Math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7DF21-8551-8815-8406-B4DEEE9E6FE9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FEED503-EEAE-3942-6D10-CC176767A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02" y="4554049"/>
            <a:ext cx="3570411" cy="229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398106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 err="1">
                <a:latin typeface="Cambria Math"/>
                <a:ea typeface="Cambria Math"/>
                <a:cs typeface="+mn-cs"/>
              </a:rPr>
              <a:t>NeRF</a:t>
            </a:r>
            <a:r>
              <a:rPr lang="en-IN" sz="4800" b="1">
                <a:latin typeface="Cambria Math"/>
                <a:ea typeface="Cambria Math"/>
                <a:cs typeface="+mn-cs"/>
              </a:rPr>
              <a:t> ARCHITECTURE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AF61-8033-5CBC-34A5-6EBD7E9B3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4034" y="1825625"/>
            <a:ext cx="6362583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Inputs: </a:t>
            </a:r>
            <a:endParaRPr lang="en-US" sz="2200">
              <a:latin typeface="Cambria Math"/>
              <a:ea typeface="Cambria Math"/>
              <a:cs typeface="Calibri" panose="020F0502020204030204"/>
            </a:endParaRPr>
          </a:p>
          <a:p>
            <a:pPr marL="0" indent="0">
              <a:buNone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    -  5D Coordinates – Spatial Location and   Viewing Direction</a:t>
            </a:r>
            <a:endParaRPr lang="en-US" sz="2200">
              <a:latin typeface="Cambria Math"/>
              <a:ea typeface="Cambria Math"/>
              <a:cs typeface="Calibri" panose="020F0502020204030204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Outputs:</a:t>
            </a:r>
          </a:p>
          <a:p>
            <a:pPr marL="457200" lvl="1" indent="0">
              <a:buNone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- Volume Density and View-Dependent Emitted Radiance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9 Fully Connected Layers of the Network</a:t>
            </a:r>
          </a:p>
          <a:p>
            <a:pPr marL="457200" lvl="1" indent="0">
              <a:buNone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- First 8 Layers produce volume density and a  256-</a:t>
            </a:r>
            <a:r>
              <a:rPr lang="en-IN" sz="2200">
                <a:latin typeface="Cambria Math"/>
                <a:ea typeface="+mn-lt"/>
                <a:cs typeface="+mn-lt"/>
              </a:rPr>
              <a:t>dimension</a:t>
            </a: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 feature vector for feature convergence</a:t>
            </a:r>
          </a:p>
          <a:p>
            <a:pPr marL="457200" lvl="1" indent="0">
              <a:buNone/>
            </a:pP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- Last Layer outputs a view dependent RGB </a:t>
            </a:r>
            <a:r>
              <a:rPr lang="en-IN" sz="2200" err="1">
                <a:latin typeface="Cambria Math"/>
                <a:ea typeface="Cambria Math"/>
                <a:cs typeface="Calibri" panose="020F0502020204030204"/>
              </a:rPr>
              <a:t>color</a:t>
            </a:r>
            <a:r>
              <a:rPr lang="en-IN" sz="2200">
                <a:latin typeface="Cambria Math"/>
                <a:ea typeface="Cambria Math"/>
                <a:cs typeface="Calibri" panose="020F0502020204030204"/>
              </a:rPr>
              <a:t> for rendering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01FC41-0D60-50C1-D97D-619396AB7396}"/>
              </a:ext>
            </a:extLst>
          </p:cNvPr>
          <p:cNvSpPr txBox="1"/>
          <p:nvPr/>
        </p:nvSpPr>
        <p:spPr>
          <a:xfrm>
            <a:off x="2474295" y="2362956"/>
            <a:ext cx="28142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Density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4932D-FB10-3F5D-F8FC-DD3F12FB4648}"/>
              </a:ext>
            </a:extLst>
          </p:cNvPr>
          <p:cNvSpPr txBox="1"/>
          <p:nvPr/>
        </p:nvSpPr>
        <p:spPr>
          <a:xfrm>
            <a:off x="2464535" y="3845085"/>
            <a:ext cx="28142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Color Network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F3C4C1-5CEB-D0C2-C6A1-33F18D2BA9FF}"/>
              </a:ext>
            </a:extLst>
          </p:cNvPr>
          <p:cNvCxnSpPr>
            <a:stCxn id="7" idx="2"/>
          </p:cNvCxnSpPr>
          <p:nvPr/>
        </p:nvCxnSpPr>
        <p:spPr>
          <a:xfrm>
            <a:off x="3871637" y="4214417"/>
            <a:ext cx="0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FF49B8-411A-9BEA-F049-5E0C6E0B4C65}"/>
              </a:ext>
            </a:extLst>
          </p:cNvPr>
          <p:cNvCxnSpPr>
            <a:cxnSpLocks/>
          </p:cNvCxnSpPr>
          <p:nvPr/>
        </p:nvCxnSpPr>
        <p:spPr>
          <a:xfrm>
            <a:off x="3881397" y="1998343"/>
            <a:ext cx="0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DFF085-8D3F-7916-DDDD-090FA419E4C1}"/>
              </a:ext>
            </a:extLst>
          </p:cNvPr>
          <p:cNvSpPr txBox="1"/>
          <p:nvPr/>
        </p:nvSpPr>
        <p:spPr>
          <a:xfrm>
            <a:off x="3012751" y="1629011"/>
            <a:ext cx="174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5D Coordinates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A4985B-0801-3B04-A03F-BD568F95DBFF}"/>
              </a:ext>
            </a:extLst>
          </p:cNvPr>
          <p:cNvSpPr txBox="1"/>
          <p:nvPr/>
        </p:nvSpPr>
        <p:spPr>
          <a:xfrm>
            <a:off x="1967332" y="3017250"/>
            <a:ext cx="371755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Cambria Math"/>
                <a:ea typeface="Cambria Math"/>
              </a:rPr>
              <a:t>Volume Density and Feature Vector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46EBBC-BC9F-249C-F042-129503214B7F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878821" y="2732288"/>
            <a:ext cx="2576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F397F4-8835-1852-84DC-D09E984122ED}"/>
              </a:ext>
            </a:extLst>
          </p:cNvPr>
          <p:cNvCxnSpPr>
            <a:cxnSpLocks/>
          </p:cNvCxnSpPr>
          <p:nvPr/>
        </p:nvCxnSpPr>
        <p:spPr>
          <a:xfrm>
            <a:off x="3881711" y="3436635"/>
            <a:ext cx="2576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1A7B091-1BF4-DDE9-FA55-0FBC3E960D80}"/>
              </a:ext>
            </a:extLst>
          </p:cNvPr>
          <p:cNvSpPr txBox="1"/>
          <p:nvPr/>
        </p:nvSpPr>
        <p:spPr>
          <a:xfrm>
            <a:off x="2338803" y="4625526"/>
            <a:ext cx="30851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Cambria Math"/>
                <a:ea typeface="Cambria Math"/>
              </a:rPr>
              <a:t>View Dependent RGB Color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20ADB-BF94-FE65-1410-CBE6CFF1C5C5}"/>
              </a:ext>
            </a:extLst>
          </p:cNvPr>
          <p:cNvSpPr txBox="1"/>
          <p:nvPr/>
        </p:nvSpPr>
        <p:spPr>
          <a:xfrm>
            <a:off x="2474296" y="5358044"/>
            <a:ext cx="28142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Rendering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36F095-89A7-5AD7-0B17-FC5FF2E696D4}"/>
              </a:ext>
            </a:extLst>
          </p:cNvPr>
          <p:cNvCxnSpPr>
            <a:stCxn id="22" idx="2"/>
            <a:endCxn id="9" idx="0"/>
          </p:cNvCxnSpPr>
          <p:nvPr/>
        </p:nvCxnSpPr>
        <p:spPr>
          <a:xfrm>
            <a:off x="3881398" y="4994858"/>
            <a:ext cx="0" cy="363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BB0C6-6C28-B251-01CC-9C7CF693A2C6}"/>
              </a:ext>
            </a:extLst>
          </p:cNvPr>
          <p:cNvCxnSpPr>
            <a:stCxn id="9" idx="2"/>
          </p:cNvCxnSpPr>
          <p:nvPr/>
        </p:nvCxnSpPr>
        <p:spPr>
          <a:xfrm flipH="1">
            <a:off x="3878821" y="5727376"/>
            <a:ext cx="2577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7D96EFD-0F37-73A7-F935-0E07650F38AB}"/>
              </a:ext>
            </a:extLst>
          </p:cNvPr>
          <p:cNvSpPr txBox="1"/>
          <p:nvPr/>
        </p:nvSpPr>
        <p:spPr>
          <a:xfrm>
            <a:off x="2581081" y="6090562"/>
            <a:ext cx="261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Interactive Scene</a:t>
            </a:r>
          </a:p>
        </p:txBody>
      </p:sp>
    </p:spTree>
    <p:extLst>
      <p:ext uri="{BB962C8B-B14F-4D97-AF65-F5344CB8AC3E}">
        <p14:creationId xmlns:p14="http://schemas.microsoft.com/office/powerpoint/2010/main" val="33694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701" y="2784748"/>
            <a:ext cx="9263743" cy="1290735"/>
          </a:xfrm>
        </p:spPr>
        <p:txBody>
          <a:bodyPr>
            <a:normAutofit/>
          </a:bodyPr>
          <a:lstStyle/>
          <a:p>
            <a:pPr algn="ctr"/>
            <a:r>
              <a:rPr lang="en-IN" sz="6000" b="1">
                <a:latin typeface="Cambria Math"/>
                <a:ea typeface="Cambria Math"/>
                <a:cs typeface="+mn-cs"/>
              </a:rPr>
              <a:t>RESULTS</a:t>
            </a:r>
            <a:endParaRPr lang="en-IN" sz="60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81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9B8BE6-195D-1CBC-972A-43F1E9258E53}"/>
              </a:ext>
            </a:extLst>
          </p:cNvPr>
          <p:cNvGrpSpPr/>
          <p:nvPr/>
        </p:nvGrpSpPr>
        <p:grpSpPr>
          <a:xfrm>
            <a:off x="1" y="0"/>
            <a:ext cx="2379306" cy="6858000"/>
            <a:chOff x="0" y="0"/>
            <a:chExt cx="4357396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28257E-F0AE-D9CF-2F43-7FFDCE35E573}"/>
                </a:ext>
              </a:extLst>
            </p:cNvPr>
            <p:cNvSpPr/>
            <p:nvPr/>
          </p:nvSpPr>
          <p:spPr>
            <a:xfrm>
              <a:off x="0" y="0"/>
              <a:ext cx="3191069" cy="6858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9B48BC-F1B6-07EE-5FFE-CBC4A824D79E}"/>
                </a:ext>
              </a:extLst>
            </p:cNvPr>
            <p:cNvSpPr/>
            <p:nvPr/>
          </p:nvSpPr>
          <p:spPr>
            <a:xfrm>
              <a:off x="1586204" y="2985796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386A1F-17AE-7A8C-DB93-D380F998D406}"/>
                </a:ext>
              </a:extLst>
            </p:cNvPr>
            <p:cNvSpPr/>
            <p:nvPr/>
          </p:nvSpPr>
          <p:spPr>
            <a:xfrm>
              <a:off x="2341984" y="3865984"/>
              <a:ext cx="2015412" cy="2593910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690EE0-771A-F75E-EFE6-FD808103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398106"/>
            <a:ext cx="9263743" cy="1290735"/>
          </a:xfrm>
        </p:spPr>
        <p:txBody>
          <a:bodyPr>
            <a:normAutofit/>
          </a:bodyPr>
          <a:lstStyle/>
          <a:p>
            <a:r>
              <a:rPr lang="en-IN" sz="4800" b="1">
                <a:latin typeface="Cambria Math"/>
                <a:ea typeface="Cambria Math"/>
                <a:cs typeface="+mn-cs"/>
              </a:rPr>
              <a:t>DATASET</a:t>
            </a:r>
            <a:endParaRPr lang="en-IN" sz="4800" b="1"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6F4C06F-D88C-317D-ABEF-3673D70C0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585" y="402267"/>
            <a:ext cx="7322541" cy="6277904"/>
          </a:xfr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6437BD4-186A-EA59-5940-003C88E9C380}"/>
              </a:ext>
            </a:extLst>
          </p:cNvPr>
          <p:cNvSpPr txBox="1">
            <a:spLocks/>
          </p:cNvSpPr>
          <p:nvPr/>
        </p:nvSpPr>
        <p:spPr>
          <a:xfrm>
            <a:off x="1775045" y="1926267"/>
            <a:ext cx="2622353" cy="16892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§"/>
            </a:pPr>
            <a:r>
              <a:rPr lang="en-IN" sz="2000">
                <a:latin typeface="Cambria Math"/>
                <a:ea typeface="Cambria Math"/>
                <a:cs typeface="Calibri"/>
              </a:rPr>
              <a:t>42 images</a:t>
            </a:r>
            <a:endParaRPr lang="en-US" sz="2000">
              <a:latin typeface="Cambria Math"/>
              <a:ea typeface="Cambria Math"/>
            </a:endParaRPr>
          </a:p>
          <a:p>
            <a:pPr algn="just">
              <a:buFont typeface="Wingdings" panose="020B0604020202020204" pitchFamily="34" charset="0"/>
              <a:buChar char="§"/>
            </a:pPr>
            <a:r>
              <a:rPr lang="en-IN" sz="2000">
                <a:latin typeface="Cambria Math"/>
                <a:ea typeface="Cambria Math"/>
                <a:cs typeface="+mn-lt"/>
              </a:rPr>
              <a:t>Taken at regular intervals covering the complete upper hemisphere</a:t>
            </a:r>
          </a:p>
          <a:p>
            <a:pPr>
              <a:buFont typeface="Wingdings" panose="020B0604020202020204" pitchFamily="34" charset="0"/>
              <a:buChar char="§"/>
            </a:pPr>
            <a:endParaRPr lang="en-IN" sz="2000">
              <a:latin typeface="Cambria Math"/>
              <a:ea typeface="+mn-lt"/>
              <a:cs typeface="+mn-lt"/>
            </a:endParaRPr>
          </a:p>
          <a:p>
            <a:pPr marL="0" indent="0">
              <a:buNone/>
            </a:pPr>
            <a:endParaRPr lang="en-IN" sz="2000">
              <a:latin typeface="Cambria Math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323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CONTENT</vt:lpstr>
      <vt:lpstr>OBJECTIVE</vt:lpstr>
      <vt:lpstr>INTRODUCTION</vt:lpstr>
      <vt:lpstr>PIPELINE </vt:lpstr>
      <vt:lpstr>DATASET GENERATION &amp; COLMAP</vt:lpstr>
      <vt:lpstr>NeRF ARCHITECTURE</vt:lpstr>
      <vt:lpstr>RESULTS</vt:lpstr>
      <vt:lpstr>DATASET</vt:lpstr>
      <vt:lpstr>INPUT IMAGES WITH FRAMES</vt:lpstr>
      <vt:lpstr>PowerPoint Presentation</vt:lpstr>
      <vt:lpstr>OBSERVATIONS: PART- 1 </vt:lpstr>
      <vt:lpstr>RESULTS FROM A DIFFERENT DATASET</vt:lpstr>
      <vt:lpstr>RESULTS FROM A DIFFERENT DATASET </vt:lpstr>
      <vt:lpstr>OBSERVATIONS: PART- 2</vt:lpstr>
      <vt:lpstr>CHALLENGES/LIMITATIONS</vt:lpstr>
      <vt:lpstr>FUTURE SCOPE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Shreya Bang</dc:creator>
  <cp:revision>153</cp:revision>
  <dcterms:created xsi:type="dcterms:W3CDTF">2022-12-14T05:18:00Z</dcterms:created>
  <dcterms:modified xsi:type="dcterms:W3CDTF">2022-12-15T20:49:57Z</dcterms:modified>
</cp:coreProperties>
</file>